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797" r:id="rId4"/>
    <p:sldMasterId id="2147483835" r:id="rId5"/>
  </p:sldMasterIdLst>
  <p:notesMasterIdLst>
    <p:notesMasterId r:id="rId15"/>
  </p:notesMasterIdLst>
  <p:handoutMasterIdLst>
    <p:handoutMasterId r:id="rId16"/>
  </p:handoutMasterIdLst>
  <p:sldIdLst>
    <p:sldId id="675" r:id="rId6"/>
    <p:sldId id="833" r:id="rId7"/>
    <p:sldId id="903" r:id="rId8"/>
    <p:sldId id="925" r:id="rId9"/>
    <p:sldId id="926" r:id="rId10"/>
    <p:sldId id="927" r:id="rId11"/>
    <p:sldId id="929" r:id="rId12"/>
    <p:sldId id="930" r:id="rId13"/>
    <p:sldId id="672" r:id="rId14"/>
  </p:sldIdLst>
  <p:sldSz cx="9144000" cy="6858000" type="screen4x3"/>
  <p:notesSz cx="6735763" cy="9866313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Condensed" panose="02000000000000000000" pitchFamily="2" charset="0"/>
      <p:regular r:id="rId21"/>
      <p:bold r:id="rId22"/>
      <p:italic r:id="rId23"/>
      <p:boldItalic r:id="rId24"/>
    </p:embeddedFont>
    <p:embeddedFont>
      <p:font typeface="Roboto regular" panose="020B0604020202020204" charset="0"/>
      <p:regular r:id="rId2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3"/>
    <a:srgbClr val="F7F7F7"/>
    <a:srgbClr val="005987"/>
    <a:srgbClr val="0D6CA7"/>
    <a:srgbClr val="FF5050"/>
    <a:srgbClr val="F2F2F2"/>
    <a:srgbClr val="E8E8E8"/>
    <a:srgbClr val="0D6FAB"/>
    <a:srgbClr val="0F7EC1"/>
    <a:srgbClr val="008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6" autoAdjust="0"/>
    <p:restoredTop sz="0" autoAdjust="0"/>
  </p:normalViewPr>
  <p:slideViewPr>
    <p:cSldViewPr snapToGrid="0">
      <p:cViewPr varScale="1">
        <p:scale>
          <a:sx n="112" d="100"/>
          <a:sy n="112" d="100"/>
        </p:scale>
        <p:origin x="118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Borowski" userId="5e2d6ec6-bd16-4e4c-93bf-965fbacc989c" providerId="ADAL" clId="{8581ED10-22EF-40CA-9F01-BEDC1AC41D6C}"/>
    <pc:docChg chg="modSld">
      <pc:chgData name="Jakub Borowski" userId="5e2d6ec6-bd16-4e4c-93bf-965fbacc989c" providerId="ADAL" clId="{8581ED10-22EF-40CA-9F01-BEDC1AC41D6C}" dt="2025-03-26T08:43:15.004" v="40" actId="20577"/>
      <pc:docMkLst>
        <pc:docMk/>
      </pc:docMkLst>
      <pc:sldChg chg="modSp mod">
        <pc:chgData name="Jakub Borowski" userId="5e2d6ec6-bd16-4e4c-93bf-965fbacc989c" providerId="ADAL" clId="{8581ED10-22EF-40CA-9F01-BEDC1AC41D6C}" dt="2025-03-26T08:41:31.961" v="9" actId="20577"/>
        <pc:sldMkLst>
          <pc:docMk/>
          <pc:sldMk cId="561536801" sldId="929"/>
        </pc:sldMkLst>
        <pc:spChg chg="mod">
          <ac:chgData name="Jakub Borowski" userId="5e2d6ec6-bd16-4e4c-93bf-965fbacc989c" providerId="ADAL" clId="{8581ED10-22EF-40CA-9F01-BEDC1AC41D6C}" dt="2025-03-26T08:41:31.961" v="9" actId="20577"/>
          <ac:spMkLst>
            <pc:docMk/>
            <pc:sldMk cId="561536801" sldId="929"/>
            <ac:spMk id="8" creationId="{62D47014-48BF-0764-8807-FC3FB79FE9B4}"/>
          </ac:spMkLst>
        </pc:spChg>
      </pc:sldChg>
      <pc:sldChg chg="modSp mod">
        <pc:chgData name="Jakub Borowski" userId="5e2d6ec6-bd16-4e4c-93bf-965fbacc989c" providerId="ADAL" clId="{8581ED10-22EF-40CA-9F01-BEDC1AC41D6C}" dt="2025-03-26T08:43:15.004" v="40" actId="20577"/>
        <pc:sldMkLst>
          <pc:docMk/>
          <pc:sldMk cId="1592064458" sldId="930"/>
        </pc:sldMkLst>
        <pc:spChg chg="mod">
          <ac:chgData name="Jakub Borowski" userId="5e2d6ec6-bd16-4e4c-93bf-965fbacc989c" providerId="ADAL" clId="{8581ED10-22EF-40CA-9F01-BEDC1AC41D6C}" dt="2025-03-26T08:43:15.004" v="40" actId="20577"/>
          <ac:spMkLst>
            <pc:docMk/>
            <pc:sldMk cId="1592064458" sldId="930"/>
            <ac:spMk id="8" creationId="{08399AA9-2AC6-6BEB-985E-6CC2E699E1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59" tIns="45380" rIns="90759" bIns="45380" rtlCol="0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9" tIns="45380" rIns="90759" bIns="45380" rtlCol="0"/>
          <a:lstStyle>
            <a:lvl1pPr algn="r">
              <a:defRPr sz="1100"/>
            </a:lvl1pPr>
          </a:lstStyle>
          <a:p>
            <a:fld id="{9B182DE0-7BD1-40FA-8BDA-82F1512617F8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0" cy="495028"/>
          </a:xfrm>
          <a:prstGeom prst="rect">
            <a:avLst/>
          </a:prstGeom>
        </p:spPr>
        <p:txBody>
          <a:bodyPr vert="horz" lIns="90759" tIns="45380" rIns="90759" bIns="45380" rtlCol="0" anchor="b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59" tIns="45380" rIns="90759" bIns="45380" rtlCol="0" anchor="b"/>
          <a:lstStyle>
            <a:lvl1pPr algn="r">
              <a:defRPr sz="1100"/>
            </a:lvl1pPr>
          </a:lstStyle>
          <a:p>
            <a:fld id="{DD0F9323-8B77-44C4-9888-625D82263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933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59" tIns="45380" rIns="90759" bIns="45380" rtlCol="0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9" tIns="45380" rIns="90759" bIns="45380" rtlCol="0"/>
          <a:lstStyle>
            <a:lvl1pPr algn="r">
              <a:defRPr sz="1100"/>
            </a:lvl1pPr>
          </a:lstStyle>
          <a:p>
            <a:fld id="{F5712451-C442-4A09-847F-031C44747B60}" type="datetimeFigureOut">
              <a:rPr lang="pl-PL" smtClean="0"/>
              <a:t>26.03.2025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9" tIns="45380" rIns="90759" bIns="4538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9" tIns="45380" rIns="90759" bIns="4538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5028"/>
          </a:xfrm>
          <a:prstGeom prst="rect">
            <a:avLst/>
          </a:prstGeom>
        </p:spPr>
        <p:txBody>
          <a:bodyPr vert="horz" lIns="90759" tIns="45380" rIns="90759" bIns="45380" rtlCol="0" anchor="b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59" tIns="45380" rIns="90759" bIns="45380" rtlCol="0" anchor="b"/>
          <a:lstStyle>
            <a:lvl1pPr algn="r">
              <a:defRPr sz="1100"/>
            </a:lvl1pPr>
          </a:lstStyle>
          <a:p>
            <a:fld id="{18042922-2CE3-444B-8F94-F4BBD59BB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3743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42922-2CE3-444B-8F94-F4BBD59BBA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7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42922-2CE3-444B-8F94-F4BBD59BBA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31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EF108-F2D1-1519-9821-013A0DB2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11938F9-E1F3-E3B0-78F1-639D6A503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CDD35EB-47B2-C914-9907-EBFE340CA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2C90BE-1C19-7844-FA7D-E558DD860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42922-2CE3-444B-8F94-F4BBD59BBA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33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82408-1436-209C-4884-E7DA39242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6A078E1-2591-0355-7CA9-D59972094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3870054-9B31-6654-B02C-1EC3ACDA7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7F816C-6D2C-B160-599A-C438DA51A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42922-2CE3-444B-8F94-F4BBD59BBA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81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BEBD1-183E-1431-8A4C-E5569733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6AF18F2-971C-72C9-4C15-11B2CC3A4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9F7641A-63F5-5DA5-2E76-8D2FC4171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687887-72FA-B9F3-EED4-C1D710382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42922-2CE3-444B-8F94-F4BBD59BBA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6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A72B8-F401-66C3-3A88-D951E32F6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8346933-8856-280C-EB05-138DDBBA5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C5B8775-285E-307A-4E2E-7058E9CE3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FE99F8-EEED-0A60-A1EB-5F7C7314E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42922-2CE3-444B-8F94-F4BBD59BBA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5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55C5A-C785-DCEC-5F5C-207C2F99B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D05EB94-33E2-E643-B7B2-5A7F6AE76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AA803E-D3C4-C578-D36F-BCEF37DA7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2C5F33-E4C5-397D-FA99-982B2E608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42922-2CE3-444B-8F94-F4BBD59BBA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1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296F4-1C15-7708-2C90-BE295604B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AFED901-41E7-FE08-049D-F34B84C31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CBF7AC-17F8-2515-D624-B061524DD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D4B892-FBEA-8AA1-3A6D-DB579759B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42922-2CE3-444B-8F94-F4BBD59BBA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06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42922-2CE3-444B-8F94-F4BBD59BBA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49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/>
              <a:t>26.03.2025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/>
              <a:t>26.03.2025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71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/>
              <a:t>26.03.2025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1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8196945" y="6318574"/>
            <a:ext cx="947057" cy="213585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49114" defTabSz="685800"/>
            <a:r>
              <a:rPr lang="pl-PL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STRONA</a:t>
            </a:r>
            <a:r>
              <a:rPr lang="pl-PL" sz="7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788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49114" defTabSz="685800"/>
              <a:t>‹#›</a:t>
            </a:fld>
            <a:endParaRPr lang="pl-PL" sz="788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82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97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0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5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75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7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/>
              <a:t>26.03.2025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65699E1-08F3-4132-B1C5-AC74AEC9CD42}"/>
              </a:ext>
            </a:extLst>
          </p:cNvPr>
          <p:cNvSpPr txBox="1"/>
          <p:nvPr userDrawn="1"/>
        </p:nvSpPr>
        <p:spPr>
          <a:xfrm>
            <a:off x="7848602" y="6318578"/>
            <a:ext cx="1295403" cy="253916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65480" indent="0"/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STRONA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050" b="1" smtClean="0">
                <a:latin typeface="Arial" panose="020B0604020202020204" pitchFamily="34" charset="0"/>
                <a:cs typeface="Arial" panose="020B0604020202020204" pitchFamily="34" charset="0"/>
              </a:rPr>
              <a:pPr marL="65480" indent="0"/>
              <a:t>‹#›</a:t>
            </a:fld>
            <a:endParaRPr lang="pl-P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72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9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62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7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/>
              <a:t>26.03.2025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92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/>
              <a:t>26.03.2025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95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/>
              <a:t>26.03.2025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9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/>
              <a:t>26.03.2025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72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/>
              <a:t>26.03.2025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35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/>
              <a:t>26.03.2025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78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/>
              <a:t>26.03.2025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26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/>
              <a:t>26.03.2025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51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995ADAA-C9EC-4026-B664-948AF4F104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3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0">
            <a:extLst>
              <a:ext uri="{FF2B5EF4-FFF2-40B4-BE49-F238E27FC236}">
                <a16:creationId xmlns:a16="http://schemas.microsoft.com/office/drawing/2014/main" id="{A4531832-96F3-4FA1-AB7F-CFA53FA1983F}"/>
              </a:ext>
            </a:extLst>
          </p:cNvPr>
          <p:cNvSpPr/>
          <p:nvPr/>
        </p:nvSpPr>
        <p:spPr>
          <a:xfrm>
            <a:off x="1666875" y="857250"/>
            <a:ext cx="7477125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466090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4660900 w 9144000"/>
              <a:gd name="connsiteY4" fmla="*/ 0 h 6858000"/>
              <a:gd name="connsiteX0" fmla="*/ 3962400 w 8445500"/>
              <a:gd name="connsiteY0" fmla="*/ 0 h 6858000"/>
              <a:gd name="connsiteX1" fmla="*/ 8445500 w 8445500"/>
              <a:gd name="connsiteY1" fmla="*/ 0 h 6858000"/>
              <a:gd name="connsiteX2" fmla="*/ 8445500 w 8445500"/>
              <a:gd name="connsiteY2" fmla="*/ 6858000 h 6858000"/>
              <a:gd name="connsiteX3" fmla="*/ 0 w 8445500"/>
              <a:gd name="connsiteY3" fmla="*/ 6845300 h 6858000"/>
              <a:gd name="connsiteX4" fmla="*/ 3962400 w 84455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5500" h="6858000">
                <a:moveTo>
                  <a:pt x="3962400" y="0"/>
                </a:moveTo>
                <a:lnTo>
                  <a:pt x="8445500" y="0"/>
                </a:lnTo>
                <a:lnTo>
                  <a:pt x="8445500" y="6858000"/>
                </a:lnTo>
                <a:lnTo>
                  <a:pt x="0" y="6845300"/>
                </a:lnTo>
                <a:lnTo>
                  <a:pt x="3962400" y="0"/>
                </a:lnTo>
                <a:close/>
              </a:path>
            </a:pathLst>
          </a:custGeom>
          <a:blipFill dpi="0" rotWithShape="1">
            <a:blip r:embed="rId4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pl-PL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E347672-018A-4D74-848A-DCF6F6FD996B}"/>
              </a:ext>
            </a:extLst>
          </p:cNvPr>
          <p:cNvGrpSpPr/>
          <p:nvPr/>
        </p:nvGrpSpPr>
        <p:grpSpPr>
          <a:xfrm>
            <a:off x="911814" y="1297418"/>
            <a:ext cx="1797101" cy="805259"/>
            <a:chOff x="7189855" y="1729947"/>
            <a:chExt cx="4267590" cy="1912254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A836287-529A-4206-A4DE-0E03FA135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9855" y="1729947"/>
              <a:ext cx="1243744" cy="1912254"/>
            </a:xfrm>
            <a:custGeom>
              <a:avLst/>
              <a:gdLst>
                <a:gd name="T0" fmla="*/ 419 w 480"/>
                <a:gd name="T1" fmla="*/ 11 h 738"/>
                <a:gd name="T2" fmla="*/ 429 w 480"/>
                <a:gd name="T3" fmla="*/ 11 h 738"/>
                <a:gd name="T4" fmla="*/ 447 w 480"/>
                <a:gd name="T5" fmla="*/ 19 h 738"/>
                <a:gd name="T6" fmla="*/ 460 w 480"/>
                <a:gd name="T7" fmla="*/ 33 h 738"/>
                <a:gd name="T8" fmla="*/ 468 w 480"/>
                <a:gd name="T9" fmla="*/ 52 h 738"/>
                <a:gd name="T10" fmla="*/ 470 w 480"/>
                <a:gd name="T11" fmla="*/ 676 h 738"/>
                <a:gd name="T12" fmla="*/ 468 w 480"/>
                <a:gd name="T13" fmla="*/ 686 h 738"/>
                <a:gd name="T14" fmla="*/ 460 w 480"/>
                <a:gd name="T15" fmla="*/ 705 h 738"/>
                <a:gd name="T16" fmla="*/ 447 w 480"/>
                <a:gd name="T17" fmla="*/ 718 h 738"/>
                <a:gd name="T18" fmla="*/ 429 w 480"/>
                <a:gd name="T19" fmla="*/ 726 h 738"/>
                <a:gd name="T20" fmla="*/ 241 w 480"/>
                <a:gd name="T21" fmla="*/ 727 h 738"/>
                <a:gd name="T22" fmla="*/ 421 w 480"/>
                <a:gd name="T23" fmla="*/ 738 h 738"/>
                <a:gd name="T24" fmla="*/ 433 w 480"/>
                <a:gd name="T25" fmla="*/ 737 h 738"/>
                <a:gd name="T26" fmla="*/ 454 w 480"/>
                <a:gd name="T27" fmla="*/ 727 h 738"/>
                <a:gd name="T28" fmla="*/ 470 w 480"/>
                <a:gd name="T29" fmla="*/ 710 h 738"/>
                <a:gd name="T30" fmla="*/ 479 w 480"/>
                <a:gd name="T31" fmla="*/ 689 h 738"/>
                <a:gd name="T32" fmla="*/ 480 w 480"/>
                <a:gd name="T33" fmla="*/ 60 h 738"/>
                <a:gd name="T34" fmla="*/ 479 w 480"/>
                <a:gd name="T35" fmla="*/ 48 h 738"/>
                <a:gd name="T36" fmla="*/ 470 w 480"/>
                <a:gd name="T37" fmla="*/ 26 h 738"/>
                <a:gd name="T38" fmla="*/ 454 w 480"/>
                <a:gd name="T39" fmla="*/ 11 h 738"/>
                <a:gd name="T40" fmla="*/ 433 w 480"/>
                <a:gd name="T41" fmla="*/ 1 h 738"/>
                <a:gd name="T42" fmla="*/ 241 w 480"/>
                <a:gd name="T43" fmla="*/ 0 h 738"/>
                <a:gd name="T44" fmla="*/ 62 w 480"/>
                <a:gd name="T45" fmla="*/ 11 h 738"/>
                <a:gd name="T46" fmla="*/ 241 w 480"/>
                <a:gd name="T47" fmla="*/ 0 h 738"/>
                <a:gd name="T48" fmla="*/ 61 w 480"/>
                <a:gd name="T49" fmla="*/ 0 h 738"/>
                <a:gd name="T50" fmla="*/ 37 w 480"/>
                <a:gd name="T51" fmla="*/ 4 h 738"/>
                <a:gd name="T52" fmla="*/ 19 w 480"/>
                <a:gd name="T53" fmla="*/ 17 h 738"/>
                <a:gd name="T54" fmla="*/ 5 w 480"/>
                <a:gd name="T55" fmla="*/ 37 h 738"/>
                <a:gd name="T56" fmla="*/ 0 w 480"/>
                <a:gd name="T57" fmla="*/ 60 h 738"/>
                <a:gd name="T58" fmla="*/ 0 w 480"/>
                <a:gd name="T59" fmla="*/ 677 h 738"/>
                <a:gd name="T60" fmla="*/ 5 w 480"/>
                <a:gd name="T61" fmla="*/ 701 h 738"/>
                <a:gd name="T62" fmla="*/ 19 w 480"/>
                <a:gd name="T63" fmla="*/ 719 h 738"/>
                <a:gd name="T64" fmla="*/ 37 w 480"/>
                <a:gd name="T65" fmla="*/ 733 h 738"/>
                <a:gd name="T66" fmla="*/ 61 w 480"/>
                <a:gd name="T67" fmla="*/ 738 h 738"/>
                <a:gd name="T68" fmla="*/ 241 w 480"/>
                <a:gd name="T69" fmla="*/ 727 h 738"/>
                <a:gd name="T70" fmla="*/ 62 w 480"/>
                <a:gd name="T71" fmla="*/ 727 h 738"/>
                <a:gd name="T72" fmla="*/ 42 w 480"/>
                <a:gd name="T73" fmla="*/ 723 h 738"/>
                <a:gd name="T74" fmla="*/ 26 w 480"/>
                <a:gd name="T75" fmla="*/ 712 h 738"/>
                <a:gd name="T76" fmla="*/ 16 w 480"/>
                <a:gd name="T77" fmla="*/ 696 h 738"/>
                <a:gd name="T78" fmla="*/ 12 w 480"/>
                <a:gd name="T79" fmla="*/ 676 h 738"/>
                <a:gd name="T80" fmla="*/ 12 w 480"/>
                <a:gd name="T81" fmla="*/ 61 h 738"/>
                <a:gd name="T82" fmla="*/ 16 w 480"/>
                <a:gd name="T83" fmla="*/ 41 h 738"/>
                <a:gd name="T84" fmla="*/ 26 w 480"/>
                <a:gd name="T85" fmla="*/ 25 h 738"/>
                <a:gd name="T86" fmla="*/ 42 w 480"/>
                <a:gd name="T87" fmla="*/ 15 h 738"/>
                <a:gd name="T88" fmla="*/ 62 w 480"/>
                <a:gd name="T89" fmla="*/ 1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0" h="738">
                  <a:moveTo>
                    <a:pt x="241" y="11"/>
                  </a:moveTo>
                  <a:lnTo>
                    <a:pt x="419" y="11"/>
                  </a:lnTo>
                  <a:lnTo>
                    <a:pt x="419" y="11"/>
                  </a:lnTo>
                  <a:lnTo>
                    <a:pt x="429" y="11"/>
                  </a:lnTo>
                  <a:lnTo>
                    <a:pt x="439" y="15"/>
                  </a:lnTo>
                  <a:lnTo>
                    <a:pt x="447" y="19"/>
                  </a:lnTo>
                  <a:lnTo>
                    <a:pt x="455" y="25"/>
                  </a:lnTo>
                  <a:lnTo>
                    <a:pt x="460" y="33"/>
                  </a:lnTo>
                  <a:lnTo>
                    <a:pt x="466" y="41"/>
                  </a:lnTo>
                  <a:lnTo>
                    <a:pt x="468" y="52"/>
                  </a:lnTo>
                  <a:lnTo>
                    <a:pt x="470" y="61"/>
                  </a:lnTo>
                  <a:lnTo>
                    <a:pt x="470" y="676"/>
                  </a:lnTo>
                  <a:lnTo>
                    <a:pt x="470" y="676"/>
                  </a:lnTo>
                  <a:lnTo>
                    <a:pt x="468" y="686"/>
                  </a:lnTo>
                  <a:lnTo>
                    <a:pt x="466" y="696"/>
                  </a:lnTo>
                  <a:lnTo>
                    <a:pt x="460" y="705"/>
                  </a:lnTo>
                  <a:lnTo>
                    <a:pt x="455" y="712"/>
                  </a:lnTo>
                  <a:lnTo>
                    <a:pt x="447" y="718"/>
                  </a:lnTo>
                  <a:lnTo>
                    <a:pt x="439" y="723"/>
                  </a:lnTo>
                  <a:lnTo>
                    <a:pt x="429" y="726"/>
                  </a:lnTo>
                  <a:lnTo>
                    <a:pt x="419" y="727"/>
                  </a:lnTo>
                  <a:lnTo>
                    <a:pt x="241" y="727"/>
                  </a:lnTo>
                  <a:lnTo>
                    <a:pt x="241" y="738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33" y="737"/>
                  </a:lnTo>
                  <a:lnTo>
                    <a:pt x="443" y="733"/>
                  </a:lnTo>
                  <a:lnTo>
                    <a:pt x="454" y="727"/>
                  </a:lnTo>
                  <a:lnTo>
                    <a:pt x="463" y="719"/>
                  </a:lnTo>
                  <a:lnTo>
                    <a:pt x="470" y="710"/>
                  </a:lnTo>
                  <a:lnTo>
                    <a:pt x="475" y="701"/>
                  </a:lnTo>
                  <a:lnTo>
                    <a:pt x="479" y="689"/>
                  </a:lnTo>
                  <a:lnTo>
                    <a:pt x="480" y="677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79" y="48"/>
                  </a:lnTo>
                  <a:lnTo>
                    <a:pt x="475" y="37"/>
                  </a:lnTo>
                  <a:lnTo>
                    <a:pt x="470" y="26"/>
                  </a:lnTo>
                  <a:lnTo>
                    <a:pt x="463" y="17"/>
                  </a:lnTo>
                  <a:lnTo>
                    <a:pt x="454" y="11"/>
                  </a:lnTo>
                  <a:lnTo>
                    <a:pt x="443" y="4"/>
                  </a:lnTo>
                  <a:lnTo>
                    <a:pt x="433" y="1"/>
                  </a:lnTo>
                  <a:lnTo>
                    <a:pt x="421" y="0"/>
                  </a:lnTo>
                  <a:lnTo>
                    <a:pt x="241" y="0"/>
                  </a:lnTo>
                  <a:lnTo>
                    <a:pt x="241" y="11"/>
                  </a:lnTo>
                  <a:close/>
                  <a:moveTo>
                    <a:pt x="62" y="11"/>
                  </a:moveTo>
                  <a:lnTo>
                    <a:pt x="241" y="11"/>
                  </a:lnTo>
                  <a:lnTo>
                    <a:pt x="24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7" y="4"/>
                  </a:lnTo>
                  <a:lnTo>
                    <a:pt x="26" y="11"/>
                  </a:lnTo>
                  <a:lnTo>
                    <a:pt x="19" y="17"/>
                  </a:lnTo>
                  <a:lnTo>
                    <a:pt x="11" y="26"/>
                  </a:lnTo>
                  <a:lnTo>
                    <a:pt x="5" y="37"/>
                  </a:lnTo>
                  <a:lnTo>
                    <a:pt x="1" y="48"/>
                  </a:lnTo>
                  <a:lnTo>
                    <a:pt x="0" y="60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1" y="689"/>
                  </a:lnTo>
                  <a:lnTo>
                    <a:pt x="5" y="701"/>
                  </a:lnTo>
                  <a:lnTo>
                    <a:pt x="11" y="710"/>
                  </a:lnTo>
                  <a:lnTo>
                    <a:pt x="19" y="719"/>
                  </a:lnTo>
                  <a:lnTo>
                    <a:pt x="26" y="727"/>
                  </a:lnTo>
                  <a:lnTo>
                    <a:pt x="37" y="733"/>
                  </a:lnTo>
                  <a:lnTo>
                    <a:pt x="49" y="737"/>
                  </a:lnTo>
                  <a:lnTo>
                    <a:pt x="61" y="738"/>
                  </a:lnTo>
                  <a:lnTo>
                    <a:pt x="241" y="738"/>
                  </a:lnTo>
                  <a:lnTo>
                    <a:pt x="241" y="727"/>
                  </a:lnTo>
                  <a:lnTo>
                    <a:pt x="62" y="727"/>
                  </a:lnTo>
                  <a:lnTo>
                    <a:pt x="62" y="727"/>
                  </a:lnTo>
                  <a:lnTo>
                    <a:pt x="52" y="726"/>
                  </a:lnTo>
                  <a:lnTo>
                    <a:pt x="42" y="723"/>
                  </a:lnTo>
                  <a:lnTo>
                    <a:pt x="33" y="718"/>
                  </a:lnTo>
                  <a:lnTo>
                    <a:pt x="26" y="712"/>
                  </a:lnTo>
                  <a:lnTo>
                    <a:pt x="20" y="705"/>
                  </a:lnTo>
                  <a:lnTo>
                    <a:pt x="16" y="696"/>
                  </a:lnTo>
                  <a:lnTo>
                    <a:pt x="12" y="686"/>
                  </a:lnTo>
                  <a:lnTo>
                    <a:pt x="12" y="676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52"/>
                  </a:lnTo>
                  <a:lnTo>
                    <a:pt x="16" y="41"/>
                  </a:lnTo>
                  <a:lnTo>
                    <a:pt x="20" y="33"/>
                  </a:lnTo>
                  <a:lnTo>
                    <a:pt x="26" y="25"/>
                  </a:lnTo>
                  <a:lnTo>
                    <a:pt x="33" y="19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2" y="11"/>
                  </a:lnTo>
                  <a:lnTo>
                    <a:pt x="6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1A94E37-0036-4A65-870A-07F9D3164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7586" y="1805090"/>
              <a:ext cx="1090866" cy="1761968"/>
            </a:xfrm>
            <a:custGeom>
              <a:avLst/>
              <a:gdLst>
                <a:gd name="T0" fmla="*/ 248 w 421"/>
                <a:gd name="T1" fmla="*/ 217 h 680"/>
                <a:gd name="T2" fmla="*/ 248 w 421"/>
                <a:gd name="T3" fmla="*/ 266 h 680"/>
                <a:gd name="T4" fmla="*/ 211 w 421"/>
                <a:gd name="T5" fmla="*/ 292 h 680"/>
                <a:gd name="T6" fmla="*/ 290 w 421"/>
                <a:gd name="T7" fmla="*/ 321 h 680"/>
                <a:gd name="T8" fmla="*/ 298 w 421"/>
                <a:gd name="T9" fmla="*/ 458 h 680"/>
                <a:gd name="T10" fmla="*/ 274 w 421"/>
                <a:gd name="T11" fmla="*/ 454 h 680"/>
                <a:gd name="T12" fmla="*/ 266 w 421"/>
                <a:gd name="T13" fmla="*/ 352 h 680"/>
                <a:gd name="T14" fmla="*/ 266 w 421"/>
                <a:gd name="T15" fmla="*/ 447 h 680"/>
                <a:gd name="T16" fmla="*/ 235 w 421"/>
                <a:gd name="T17" fmla="*/ 468 h 680"/>
                <a:gd name="T18" fmla="*/ 239 w 421"/>
                <a:gd name="T19" fmla="*/ 524 h 680"/>
                <a:gd name="T20" fmla="*/ 242 w 421"/>
                <a:gd name="T21" fmla="*/ 552 h 680"/>
                <a:gd name="T22" fmla="*/ 215 w 421"/>
                <a:gd name="T23" fmla="*/ 571 h 680"/>
                <a:gd name="T24" fmla="*/ 233 w 421"/>
                <a:gd name="T25" fmla="*/ 573 h 680"/>
                <a:gd name="T26" fmla="*/ 250 w 421"/>
                <a:gd name="T27" fmla="*/ 550 h 680"/>
                <a:gd name="T28" fmla="*/ 335 w 421"/>
                <a:gd name="T29" fmla="*/ 495 h 680"/>
                <a:gd name="T30" fmla="*/ 381 w 421"/>
                <a:gd name="T31" fmla="*/ 503 h 680"/>
                <a:gd name="T32" fmla="*/ 384 w 421"/>
                <a:gd name="T33" fmla="*/ 536 h 680"/>
                <a:gd name="T34" fmla="*/ 211 w 421"/>
                <a:gd name="T35" fmla="*/ 623 h 680"/>
                <a:gd name="T36" fmla="*/ 412 w 421"/>
                <a:gd name="T37" fmla="*/ 669 h 680"/>
                <a:gd name="T38" fmla="*/ 379 w 421"/>
                <a:gd name="T39" fmla="*/ 200 h 680"/>
                <a:gd name="T40" fmla="*/ 323 w 421"/>
                <a:gd name="T41" fmla="*/ 212 h 680"/>
                <a:gd name="T42" fmla="*/ 211 w 421"/>
                <a:gd name="T43" fmla="*/ 197 h 680"/>
                <a:gd name="T44" fmla="*/ 285 w 421"/>
                <a:gd name="T45" fmla="*/ 131 h 680"/>
                <a:gd name="T46" fmla="*/ 211 w 421"/>
                <a:gd name="T47" fmla="*/ 109 h 680"/>
                <a:gd name="T48" fmla="*/ 401 w 421"/>
                <a:gd name="T49" fmla="*/ 3 h 680"/>
                <a:gd name="T50" fmla="*/ 421 w 421"/>
                <a:gd name="T51" fmla="*/ 64 h 680"/>
                <a:gd name="T52" fmla="*/ 362 w 421"/>
                <a:gd name="T53" fmla="*/ 86 h 680"/>
                <a:gd name="T54" fmla="*/ 240 w 421"/>
                <a:gd name="T55" fmla="*/ 48 h 680"/>
                <a:gd name="T56" fmla="*/ 201 w 421"/>
                <a:gd name="T57" fmla="*/ 284 h 680"/>
                <a:gd name="T58" fmla="*/ 166 w 421"/>
                <a:gd name="T59" fmla="*/ 241 h 680"/>
                <a:gd name="T60" fmla="*/ 192 w 421"/>
                <a:gd name="T61" fmla="*/ 200 h 680"/>
                <a:gd name="T62" fmla="*/ 186 w 421"/>
                <a:gd name="T63" fmla="*/ 159 h 680"/>
                <a:gd name="T64" fmla="*/ 179 w 421"/>
                <a:gd name="T65" fmla="*/ 127 h 680"/>
                <a:gd name="T66" fmla="*/ 200 w 421"/>
                <a:gd name="T67" fmla="*/ 109 h 680"/>
                <a:gd name="T68" fmla="*/ 192 w 421"/>
                <a:gd name="T69" fmla="*/ 103 h 680"/>
                <a:gd name="T70" fmla="*/ 172 w 421"/>
                <a:gd name="T71" fmla="*/ 124 h 680"/>
                <a:gd name="T72" fmla="*/ 86 w 421"/>
                <a:gd name="T73" fmla="*/ 184 h 680"/>
                <a:gd name="T74" fmla="*/ 44 w 421"/>
                <a:gd name="T75" fmla="*/ 181 h 680"/>
                <a:gd name="T76" fmla="*/ 33 w 421"/>
                <a:gd name="T77" fmla="*/ 150 h 680"/>
                <a:gd name="T78" fmla="*/ 211 w 421"/>
                <a:gd name="T79" fmla="*/ 57 h 680"/>
                <a:gd name="T80" fmla="*/ 14 w 421"/>
                <a:gd name="T81" fmla="*/ 5 h 680"/>
                <a:gd name="T82" fmla="*/ 0 w 421"/>
                <a:gd name="T83" fmla="*/ 499 h 680"/>
                <a:gd name="T84" fmla="*/ 89 w 421"/>
                <a:gd name="T85" fmla="*/ 466 h 680"/>
                <a:gd name="T86" fmla="*/ 211 w 421"/>
                <a:gd name="T87" fmla="*/ 470 h 680"/>
                <a:gd name="T88" fmla="*/ 154 w 421"/>
                <a:gd name="T89" fmla="*/ 452 h 680"/>
                <a:gd name="T90" fmla="*/ 154 w 421"/>
                <a:gd name="T91" fmla="*/ 352 h 680"/>
                <a:gd name="T92" fmla="*/ 147 w 421"/>
                <a:gd name="T93" fmla="*/ 454 h 680"/>
                <a:gd name="T94" fmla="*/ 123 w 421"/>
                <a:gd name="T95" fmla="*/ 458 h 680"/>
                <a:gd name="T96" fmla="*/ 125 w 421"/>
                <a:gd name="T97" fmla="*/ 332 h 680"/>
                <a:gd name="T98" fmla="*/ 211 w 421"/>
                <a:gd name="T99" fmla="*/ 292 h 680"/>
                <a:gd name="T100" fmla="*/ 138 w 421"/>
                <a:gd name="T101" fmla="*/ 550 h 680"/>
                <a:gd name="T102" fmla="*/ 203 w 421"/>
                <a:gd name="T103" fmla="*/ 569 h 680"/>
                <a:gd name="T104" fmla="*/ 32 w 421"/>
                <a:gd name="T105" fmla="*/ 680 h 680"/>
                <a:gd name="T106" fmla="*/ 0 w 421"/>
                <a:gd name="T107" fmla="*/ 653 h 680"/>
                <a:gd name="T108" fmla="*/ 45 w 421"/>
                <a:gd name="T109" fmla="*/ 595 h 680"/>
                <a:gd name="T110" fmla="*/ 170 w 421"/>
                <a:gd name="T111" fmla="*/ 63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1" h="680">
                  <a:moveTo>
                    <a:pt x="211" y="197"/>
                  </a:moveTo>
                  <a:lnTo>
                    <a:pt x="211" y="197"/>
                  </a:lnTo>
                  <a:lnTo>
                    <a:pt x="219" y="197"/>
                  </a:lnTo>
                  <a:lnTo>
                    <a:pt x="228" y="200"/>
                  </a:lnTo>
                  <a:lnTo>
                    <a:pt x="236" y="204"/>
                  </a:lnTo>
                  <a:lnTo>
                    <a:pt x="242" y="210"/>
                  </a:lnTo>
                  <a:lnTo>
                    <a:pt x="248" y="217"/>
                  </a:lnTo>
                  <a:lnTo>
                    <a:pt x="252" y="224"/>
                  </a:lnTo>
                  <a:lnTo>
                    <a:pt x="254" y="233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54" y="250"/>
                  </a:lnTo>
                  <a:lnTo>
                    <a:pt x="252" y="259"/>
                  </a:lnTo>
                  <a:lnTo>
                    <a:pt x="248" y="266"/>
                  </a:lnTo>
                  <a:lnTo>
                    <a:pt x="242" y="273"/>
                  </a:lnTo>
                  <a:lnTo>
                    <a:pt x="236" y="278"/>
                  </a:lnTo>
                  <a:lnTo>
                    <a:pt x="228" y="282"/>
                  </a:lnTo>
                  <a:lnTo>
                    <a:pt x="219" y="284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1" y="292"/>
                  </a:lnTo>
                  <a:lnTo>
                    <a:pt x="231" y="292"/>
                  </a:lnTo>
                  <a:lnTo>
                    <a:pt x="231" y="292"/>
                  </a:lnTo>
                  <a:lnTo>
                    <a:pt x="245" y="294"/>
                  </a:lnTo>
                  <a:lnTo>
                    <a:pt x="258" y="298"/>
                  </a:lnTo>
                  <a:lnTo>
                    <a:pt x="270" y="304"/>
                  </a:lnTo>
                  <a:lnTo>
                    <a:pt x="281" y="311"/>
                  </a:lnTo>
                  <a:lnTo>
                    <a:pt x="290" y="321"/>
                  </a:lnTo>
                  <a:lnTo>
                    <a:pt x="297" y="332"/>
                  </a:lnTo>
                  <a:lnTo>
                    <a:pt x="301" y="344"/>
                  </a:lnTo>
                  <a:lnTo>
                    <a:pt x="302" y="356"/>
                  </a:lnTo>
                  <a:lnTo>
                    <a:pt x="302" y="447"/>
                  </a:lnTo>
                  <a:lnTo>
                    <a:pt x="302" y="447"/>
                  </a:lnTo>
                  <a:lnTo>
                    <a:pt x="301" y="454"/>
                  </a:lnTo>
                  <a:lnTo>
                    <a:pt x="298" y="458"/>
                  </a:lnTo>
                  <a:lnTo>
                    <a:pt x="293" y="462"/>
                  </a:lnTo>
                  <a:lnTo>
                    <a:pt x="287" y="463"/>
                  </a:lnTo>
                  <a:lnTo>
                    <a:pt x="287" y="463"/>
                  </a:lnTo>
                  <a:lnTo>
                    <a:pt x="287" y="463"/>
                  </a:lnTo>
                  <a:lnTo>
                    <a:pt x="282" y="462"/>
                  </a:lnTo>
                  <a:lnTo>
                    <a:pt x="277" y="458"/>
                  </a:lnTo>
                  <a:lnTo>
                    <a:pt x="274" y="454"/>
                  </a:lnTo>
                  <a:lnTo>
                    <a:pt x="273" y="447"/>
                  </a:lnTo>
                  <a:lnTo>
                    <a:pt x="273" y="447"/>
                  </a:lnTo>
                  <a:lnTo>
                    <a:pt x="272" y="402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69" y="353"/>
                  </a:lnTo>
                  <a:lnTo>
                    <a:pt x="266" y="352"/>
                  </a:lnTo>
                  <a:lnTo>
                    <a:pt x="266" y="352"/>
                  </a:lnTo>
                  <a:lnTo>
                    <a:pt x="266" y="352"/>
                  </a:lnTo>
                  <a:lnTo>
                    <a:pt x="264" y="353"/>
                  </a:lnTo>
                  <a:lnTo>
                    <a:pt x="262" y="356"/>
                  </a:lnTo>
                  <a:lnTo>
                    <a:pt x="262" y="356"/>
                  </a:lnTo>
                  <a:lnTo>
                    <a:pt x="266" y="447"/>
                  </a:lnTo>
                  <a:lnTo>
                    <a:pt x="266" y="447"/>
                  </a:lnTo>
                  <a:lnTo>
                    <a:pt x="266" y="452"/>
                  </a:lnTo>
                  <a:lnTo>
                    <a:pt x="265" y="459"/>
                  </a:lnTo>
                  <a:lnTo>
                    <a:pt x="264" y="463"/>
                  </a:lnTo>
                  <a:lnTo>
                    <a:pt x="261" y="464"/>
                  </a:lnTo>
                  <a:lnTo>
                    <a:pt x="260" y="464"/>
                  </a:lnTo>
                  <a:lnTo>
                    <a:pt x="260" y="464"/>
                  </a:lnTo>
                  <a:lnTo>
                    <a:pt x="235" y="468"/>
                  </a:lnTo>
                  <a:lnTo>
                    <a:pt x="211" y="470"/>
                  </a:lnTo>
                  <a:lnTo>
                    <a:pt x="211" y="508"/>
                  </a:lnTo>
                  <a:lnTo>
                    <a:pt x="225" y="513"/>
                  </a:lnTo>
                  <a:lnTo>
                    <a:pt x="225" y="513"/>
                  </a:lnTo>
                  <a:lnTo>
                    <a:pt x="231" y="516"/>
                  </a:lnTo>
                  <a:lnTo>
                    <a:pt x="235" y="520"/>
                  </a:lnTo>
                  <a:lnTo>
                    <a:pt x="239" y="524"/>
                  </a:lnTo>
                  <a:lnTo>
                    <a:pt x="241" y="529"/>
                  </a:lnTo>
                  <a:lnTo>
                    <a:pt x="244" y="534"/>
                  </a:lnTo>
                  <a:lnTo>
                    <a:pt x="244" y="541"/>
                  </a:lnTo>
                  <a:lnTo>
                    <a:pt x="244" y="546"/>
                  </a:lnTo>
                  <a:lnTo>
                    <a:pt x="242" y="552"/>
                  </a:lnTo>
                  <a:lnTo>
                    <a:pt x="242" y="552"/>
                  </a:lnTo>
                  <a:lnTo>
                    <a:pt x="242" y="552"/>
                  </a:lnTo>
                  <a:lnTo>
                    <a:pt x="240" y="557"/>
                  </a:lnTo>
                  <a:lnTo>
                    <a:pt x="237" y="561"/>
                  </a:lnTo>
                  <a:lnTo>
                    <a:pt x="233" y="565"/>
                  </a:lnTo>
                  <a:lnTo>
                    <a:pt x="229" y="567"/>
                  </a:lnTo>
                  <a:lnTo>
                    <a:pt x="225" y="569"/>
                  </a:lnTo>
                  <a:lnTo>
                    <a:pt x="220" y="570"/>
                  </a:lnTo>
                  <a:lnTo>
                    <a:pt x="215" y="571"/>
                  </a:lnTo>
                  <a:lnTo>
                    <a:pt x="211" y="571"/>
                  </a:lnTo>
                  <a:lnTo>
                    <a:pt x="211" y="578"/>
                  </a:lnTo>
                  <a:lnTo>
                    <a:pt x="211" y="578"/>
                  </a:lnTo>
                  <a:lnTo>
                    <a:pt x="216" y="578"/>
                  </a:lnTo>
                  <a:lnTo>
                    <a:pt x="223" y="577"/>
                  </a:lnTo>
                  <a:lnTo>
                    <a:pt x="228" y="575"/>
                  </a:lnTo>
                  <a:lnTo>
                    <a:pt x="233" y="573"/>
                  </a:lnTo>
                  <a:lnTo>
                    <a:pt x="239" y="569"/>
                  </a:lnTo>
                  <a:lnTo>
                    <a:pt x="242" y="565"/>
                  </a:lnTo>
                  <a:lnTo>
                    <a:pt x="246" y="561"/>
                  </a:lnTo>
                  <a:lnTo>
                    <a:pt x="249" y="554"/>
                  </a:lnTo>
                  <a:lnTo>
                    <a:pt x="249" y="554"/>
                  </a:lnTo>
                  <a:lnTo>
                    <a:pt x="249" y="554"/>
                  </a:lnTo>
                  <a:lnTo>
                    <a:pt x="250" y="550"/>
                  </a:lnTo>
                  <a:lnTo>
                    <a:pt x="252" y="545"/>
                  </a:lnTo>
                  <a:lnTo>
                    <a:pt x="250" y="534"/>
                  </a:lnTo>
                  <a:lnTo>
                    <a:pt x="250" y="534"/>
                  </a:lnTo>
                  <a:lnTo>
                    <a:pt x="250" y="532"/>
                  </a:lnTo>
                  <a:lnTo>
                    <a:pt x="252" y="530"/>
                  </a:lnTo>
                  <a:lnTo>
                    <a:pt x="335" y="495"/>
                  </a:lnTo>
                  <a:lnTo>
                    <a:pt x="335" y="495"/>
                  </a:lnTo>
                  <a:lnTo>
                    <a:pt x="342" y="492"/>
                  </a:lnTo>
                  <a:lnTo>
                    <a:pt x="350" y="491"/>
                  </a:lnTo>
                  <a:lnTo>
                    <a:pt x="358" y="491"/>
                  </a:lnTo>
                  <a:lnTo>
                    <a:pt x="364" y="492"/>
                  </a:lnTo>
                  <a:lnTo>
                    <a:pt x="371" y="495"/>
                  </a:lnTo>
                  <a:lnTo>
                    <a:pt x="377" y="499"/>
                  </a:lnTo>
                  <a:lnTo>
                    <a:pt x="381" y="503"/>
                  </a:lnTo>
                  <a:lnTo>
                    <a:pt x="385" y="509"/>
                  </a:lnTo>
                  <a:lnTo>
                    <a:pt x="385" y="509"/>
                  </a:lnTo>
                  <a:lnTo>
                    <a:pt x="385" y="509"/>
                  </a:lnTo>
                  <a:lnTo>
                    <a:pt x="388" y="516"/>
                  </a:lnTo>
                  <a:lnTo>
                    <a:pt x="388" y="523"/>
                  </a:lnTo>
                  <a:lnTo>
                    <a:pt x="387" y="529"/>
                  </a:lnTo>
                  <a:lnTo>
                    <a:pt x="384" y="536"/>
                  </a:lnTo>
                  <a:lnTo>
                    <a:pt x="380" y="542"/>
                  </a:lnTo>
                  <a:lnTo>
                    <a:pt x="375" y="548"/>
                  </a:lnTo>
                  <a:lnTo>
                    <a:pt x="368" y="553"/>
                  </a:lnTo>
                  <a:lnTo>
                    <a:pt x="362" y="557"/>
                  </a:lnTo>
                  <a:lnTo>
                    <a:pt x="362" y="557"/>
                  </a:lnTo>
                  <a:lnTo>
                    <a:pt x="211" y="623"/>
                  </a:lnTo>
                  <a:lnTo>
                    <a:pt x="211" y="623"/>
                  </a:lnTo>
                  <a:lnTo>
                    <a:pt x="211" y="680"/>
                  </a:lnTo>
                  <a:lnTo>
                    <a:pt x="389" y="680"/>
                  </a:lnTo>
                  <a:lnTo>
                    <a:pt x="389" y="680"/>
                  </a:lnTo>
                  <a:lnTo>
                    <a:pt x="396" y="679"/>
                  </a:lnTo>
                  <a:lnTo>
                    <a:pt x="401" y="677"/>
                  </a:lnTo>
                  <a:lnTo>
                    <a:pt x="407" y="673"/>
                  </a:lnTo>
                  <a:lnTo>
                    <a:pt x="412" y="669"/>
                  </a:lnTo>
                  <a:lnTo>
                    <a:pt x="416" y="665"/>
                  </a:lnTo>
                  <a:lnTo>
                    <a:pt x="418" y="660"/>
                  </a:lnTo>
                  <a:lnTo>
                    <a:pt x="420" y="653"/>
                  </a:lnTo>
                  <a:lnTo>
                    <a:pt x="421" y="647"/>
                  </a:lnTo>
                  <a:lnTo>
                    <a:pt x="421" y="180"/>
                  </a:lnTo>
                  <a:lnTo>
                    <a:pt x="421" y="18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62" y="208"/>
                  </a:lnTo>
                  <a:lnTo>
                    <a:pt x="362" y="208"/>
                  </a:lnTo>
                  <a:lnTo>
                    <a:pt x="351" y="210"/>
                  </a:lnTo>
                  <a:lnTo>
                    <a:pt x="342" y="213"/>
                  </a:lnTo>
                  <a:lnTo>
                    <a:pt x="332" y="213"/>
                  </a:lnTo>
                  <a:lnTo>
                    <a:pt x="323" y="212"/>
                  </a:lnTo>
                  <a:lnTo>
                    <a:pt x="314" y="210"/>
                  </a:lnTo>
                  <a:lnTo>
                    <a:pt x="305" y="208"/>
                  </a:lnTo>
                  <a:lnTo>
                    <a:pt x="286" y="201"/>
                  </a:lnTo>
                  <a:lnTo>
                    <a:pt x="211" y="171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close/>
                  <a:moveTo>
                    <a:pt x="211" y="109"/>
                  </a:moveTo>
                  <a:lnTo>
                    <a:pt x="211" y="102"/>
                  </a:lnTo>
                  <a:lnTo>
                    <a:pt x="211" y="102"/>
                  </a:lnTo>
                  <a:lnTo>
                    <a:pt x="219" y="103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5" y="131"/>
                  </a:lnTo>
                  <a:lnTo>
                    <a:pt x="285" y="134"/>
                  </a:lnTo>
                  <a:lnTo>
                    <a:pt x="283" y="135"/>
                  </a:lnTo>
                  <a:lnTo>
                    <a:pt x="281" y="135"/>
                  </a:lnTo>
                  <a:lnTo>
                    <a:pt x="281" y="135"/>
                  </a:lnTo>
                  <a:lnTo>
                    <a:pt x="217" y="110"/>
                  </a:lnTo>
                  <a:lnTo>
                    <a:pt x="217" y="110"/>
                  </a:lnTo>
                  <a:lnTo>
                    <a:pt x="211" y="109"/>
                  </a:lnTo>
                  <a:lnTo>
                    <a:pt x="211" y="109"/>
                  </a:lnTo>
                  <a:close/>
                  <a:moveTo>
                    <a:pt x="211" y="57"/>
                  </a:moveTo>
                  <a:lnTo>
                    <a:pt x="211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1" y="3"/>
                  </a:lnTo>
                  <a:lnTo>
                    <a:pt x="407" y="5"/>
                  </a:lnTo>
                  <a:lnTo>
                    <a:pt x="412" y="9"/>
                  </a:lnTo>
                  <a:lnTo>
                    <a:pt x="416" y="15"/>
                  </a:lnTo>
                  <a:lnTo>
                    <a:pt x="418" y="20"/>
                  </a:lnTo>
                  <a:lnTo>
                    <a:pt x="420" y="25"/>
                  </a:lnTo>
                  <a:lnTo>
                    <a:pt x="421" y="32"/>
                  </a:lnTo>
                  <a:lnTo>
                    <a:pt x="421" y="64"/>
                  </a:lnTo>
                  <a:lnTo>
                    <a:pt x="421" y="64"/>
                  </a:lnTo>
                  <a:lnTo>
                    <a:pt x="393" y="78"/>
                  </a:lnTo>
                  <a:lnTo>
                    <a:pt x="393" y="78"/>
                  </a:lnTo>
                  <a:lnTo>
                    <a:pt x="384" y="82"/>
                  </a:lnTo>
                  <a:lnTo>
                    <a:pt x="375" y="85"/>
                  </a:lnTo>
                  <a:lnTo>
                    <a:pt x="368" y="86"/>
                  </a:lnTo>
                  <a:lnTo>
                    <a:pt x="362" y="86"/>
                  </a:lnTo>
                  <a:lnTo>
                    <a:pt x="354" y="85"/>
                  </a:lnTo>
                  <a:lnTo>
                    <a:pt x="347" y="83"/>
                  </a:lnTo>
                  <a:lnTo>
                    <a:pt x="330" y="77"/>
                  </a:lnTo>
                  <a:lnTo>
                    <a:pt x="330" y="77"/>
                  </a:lnTo>
                  <a:lnTo>
                    <a:pt x="252" y="49"/>
                  </a:lnTo>
                  <a:lnTo>
                    <a:pt x="252" y="49"/>
                  </a:lnTo>
                  <a:lnTo>
                    <a:pt x="240" y="48"/>
                  </a:lnTo>
                  <a:lnTo>
                    <a:pt x="231" y="49"/>
                  </a:lnTo>
                  <a:lnTo>
                    <a:pt x="220" y="52"/>
                  </a:lnTo>
                  <a:lnTo>
                    <a:pt x="211" y="57"/>
                  </a:lnTo>
                  <a:lnTo>
                    <a:pt x="211" y="57"/>
                  </a:lnTo>
                  <a:close/>
                  <a:moveTo>
                    <a:pt x="211" y="286"/>
                  </a:moveTo>
                  <a:lnTo>
                    <a:pt x="211" y="286"/>
                  </a:lnTo>
                  <a:lnTo>
                    <a:pt x="201" y="284"/>
                  </a:lnTo>
                  <a:lnTo>
                    <a:pt x="192" y="282"/>
                  </a:lnTo>
                  <a:lnTo>
                    <a:pt x="186" y="278"/>
                  </a:lnTo>
                  <a:lnTo>
                    <a:pt x="179" y="273"/>
                  </a:lnTo>
                  <a:lnTo>
                    <a:pt x="174" y="266"/>
                  </a:lnTo>
                  <a:lnTo>
                    <a:pt x="170" y="259"/>
                  </a:lnTo>
                  <a:lnTo>
                    <a:pt x="167" y="250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7" y="233"/>
                  </a:lnTo>
                  <a:lnTo>
                    <a:pt x="170" y="224"/>
                  </a:lnTo>
                  <a:lnTo>
                    <a:pt x="174" y="217"/>
                  </a:lnTo>
                  <a:lnTo>
                    <a:pt x="179" y="210"/>
                  </a:lnTo>
                  <a:lnTo>
                    <a:pt x="186" y="204"/>
                  </a:lnTo>
                  <a:lnTo>
                    <a:pt x="192" y="200"/>
                  </a:lnTo>
                  <a:lnTo>
                    <a:pt x="201" y="197"/>
                  </a:lnTo>
                  <a:lnTo>
                    <a:pt x="211" y="197"/>
                  </a:lnTo>
                  <a:lnTo>
                    <a:pt x="211" y="171"/>
                  </a:lnTo>
                  <a:lnTo>
                    <a:pt x="196" y="165"/>
                  </a:lnTo>
                  <a:lnTo>
                    <a:pt x="196" y="165"/>
                  </a:lnTo>
                  <a:lnTo>
                    <a:pt x="191" y="163"/>
                  </a:lnTo>
                  <a:lnTo>
                    <a:pt x="186" y="159"/>
                  </a:lnTo>
                  <a:lnTo>
                    <a:pt x="182" y="155"/>
                  </a:lnTo>
                  <a:lnTo>
                    <a:pt x="179" y="150"/>
                  </a:lnTo>
                  <a:lnTo>
                    <a:pt x="178" y="144"/>
                  </a:lnTo>
                  <a:lnTo>
                    <a:pt x="176" y="139"/>
                  </a:lnTo>
                  <a:lnTo>
                    <a:pt x="178" y="132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80" y="123"/>
                  </a:lnTo>
                  <a:lnTo>
                    <a:pt x="184" y="118"/>
                  </a:lnTo>
                  <a:lnTo>
                    <a:pt x="187" y="115"/>
                  </a:lnTo>
                  <a:lnTo>
                    <a:pt x="191" y="113"/>
                  </a:lnTo>
                  <a:lnTo>
                    <a:pt x="196" y="110"/>
                  </a:lnTo>
                  <a:lnTo>
                    <a:pt x="200" y="109"/>
                  </a:lnTo>
                  <a:lnTo>
                    <a:pt x="205" y="109"/>
                  </a:lnTo>
                  <a:lnTo>
                    <a:pt x="211" y="109"/>
                  </a:lnTo>
                  <a:lnTo>
                    <a:pt x="211" y="102"/>
                  </a:lnTo>
                  <a:lnTo>
                    <a:pt x="211" y="102"/>
                  </a:lnTo>
                  <a:lnTo>
                    <a:pt x="204" y="102"/>
                  </a:lnTo>
                  <a:lnTo>
                    <a:pt x="199" y="102"/>
                  </a:lnTo>
                  <a:lnTo>
                    <a:pt x="192" y="103"/>
                  </a:lnTo>
                  <a:lnTo>
                    <a:pt x="187" y="106"/>
                  </a:lnTo>
                  <a:lnTo>
                    <a:pt x="183" y="110"/>
                  </a:lnTo>
                  <a:lnTo>
                    <a:pt x="178" y="114"/>
                  </a:lnTo>
                  <a:lnTo>
                    <a:pt x="175" y="119"/>
                  </a:lnTo>
                  <a:lnTo>
                    <a:pt x="172" y="124"/>
                  </a:lnTo>
                  <a:lnTo>
                    <a:pt x="172" y="124"/>
                  </a:lnTo>
                  <a:lnTo>
                    <a:pt x="172" y="124"/>
                  </a:lnTo>
                  <a:lnTo>
                    <a:pt x="170" y="130"/>
                  </a:lnTo>
                  <a:lnTo>
                    <a:pt x="170" y="135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70" y="147"/>
                  </a:lnTo>
                  <a:lnTo>
                    <a:pt x="168" y="148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78" y="187"/>
                  </a:lnTo>
                  <a:lnTo>
                    <a:pt x="71" y="188"/>
                  </a:lnTo>
                  <a:lnTo>
                    <a:pt x="63" y="188"/>
                  </a:lnTo>
                  <a:lnTo>
                    <a:pt x="56" y="187"/>
                  </a:lnTo>
                  <a:lnTo>
                    <a:pt x="49" y="184"/>
                  </a:lnTo>
                  <a:lnTo>
                    <a:pt x="44" y="181"/>
                  </a:lnTo>
                  <a:lnTo>
                    <a:pt x="39" y="176"/>
                  </a:lnTo>
                  <a:lnTo>
                    <a:pt x="35" y="171"/>
                  </a:lnTo>
                  <a:lnTo>
                    <a:pt x="35" y="171"/>
                  </a:lnTo>
                  <a:lnTo>
                    <a:pt x="35" y="171"/>
                  </a:lnTo>
                  <a:lnTo>
                    <a:pt x="33" y="164"/>
                  </a:lnTo>
                  <a:lnTo>
                    <a:pt x="33" y="157"/>
                  </a:lnTo>
                  <a:lnTo>
                    <a:pt x="33" y="150"/>
                  </a:lnTo>
                  <a:lnTo>
                    <a:pt x="36" y="144"/>
                  </a:lnTo>
                  <a:lnTo>
                    <a:pt x="40" y="138"/>
                  </a:lnTo>
                  <a:lnTo>
                    <a:pt x="45" y="132"/>
                  </a:lnTo>
                  <a:lnTo>
                    <a:pt x="52" y="127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1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499"/>
                  </a:lnTo>
                  <a:lnTo>
                    <a:pt x="0" y="499"/>
                  </a:lnTo>
                  <a:lnTo>
                    <a:pt x="43" y="479"/>
                  </a:lnTo>
                  <a:lnTo>
                    <a:pt x="43" y="479"/>
                  </a:lnTo>
                  <a:lnTo>
                    <a:pt x="60" y="472"/>
                  </a:lnTo>
                  <a:lnTo>
                    <a:pt x="60" y="472"/>
                  </a:lnTo>
                  <a:lnTo>
                    <a:pt x="69" y="468"/>
                  </a:lnTo>
                  <a:lnTo>
                    <a:pt x="80" y="467"/>
                  </a:lnTo>
                  <a:lnTo>
                    <a:pt x="89" y="466"/>
                  </a:lnTo>
                  <a:lnTo>
                    <a:pt x="98" y="467"/>
                  </a:lnTo>
                  <a:lnTo>
                    <a:pt x="106" y="470"/>
                  </a:lnTo>
                  <a:lnTo>
                    <a:pt x="116" y="472"/>
                  </a:lnTo>
                  <a:lnTo>
                    <a:pt x="135" y="479"/>
                  </a:lnTo>
                  <a:lnTo>
                    <a:pt x="211" y="508"/>
                  </a:lnTo>
                  <a:lnTo>
                    <a:pt x="211" y="470"/>
                  </a:lnTo>
                  <a:lnTo>
                    <a:pt x="211" y="470"/>
                  </a:lnTo>
                  <a:lnTo>
                    <a:pt x="186" y="468"/>
                  </a:lnTo>
                  <a:lnTo>
                    <a:pt x="162" y="464"/>
                  </a:lnTo>
                  <a:lnTo>
                    <a:pt x="162" y="464"/>
                  </a:lnTo>
                  <a:lnTo>
                    <a:pt x="159" y="464"/>
                  </a:lnTo>
                  <a:lnTo>
                    <a:pt x="157" y="462"/>
                  </a:lnTo>
                  <a:lnTo>
                    <a:pt x="155" y="458"/>
                  </a:lnTo>
                  <a:lnTo>
                    <a:pt x="154" y="452"/>
                  </a:lnTo>
                  <a:lnTo>
                    <a:pt x="155" y="448"/>
                  </a:lnTo>
                  <a:lnTo>
                    <a:pt x="158" y="356"/>
                  </a:lnTo>
                  <a:lnTo>
                    <a:pt x="158" y="356"/>
                  </a:lnTo>
                  <a:lnTo>
                    <a:pt x="157" y="353"/>
                  </a:lnTo>
                  <a:lnTo>
                    <a:pt x="154" y="352"/>
                  </a:lnTo>
                  <a:lnTo>
                    <a:pt x="154" y="352"/>
                  </a:lnTo>
                  <a:lnTo>
                    <a:pt x="154" y="352"/>
                  </a:lnTo>
                  <a:lnTo>
                    <a:pt x="151" y="353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49" y="402"/>
                  </a:lnTo>
                  <a:lnTo>
                    <a:pt x="149" y="447"/>
                  </a:lnTo>
                  <a:lnTo>
                    <a:pt x="149" y="447"/>
                  </a:lnTo>
                  <a:lnTo>
                    <a:pt x="147" y="454"/>
                  </a:lnTo>
                  <a:lnTo>
                    <a:pt x="143" y="458"/>
                  </a:lnTo>
                  <a:lnTo>
                    <a:pt x="139" y="462"/>
                  </a:lnTo>
                  <a:lnTo>
                    <a:pt x="134" y="463"/>
                  </a:lnTo>
                  <a:lnTo>
                    <a:pt x="134" y="463"/>
                  </a:lnTo>
                  <a:lnTo>
                    <a:pt x="134" y="463"/>
                  </a:lnTo>
                  <a:lnTo>
                    <a:pt x="127" y="462"/>
                  </a:lnTo>
                  <a:lnTo>
                    <a:pt x="123" y="458"/>
                  </a:lnTo>
                  <a:lnTo>
                    <a:pt x="119" y="454"/>
                  </a:lnTo>
                  <a:lnTo>
                    <a:pt x="119" y="447"/>
                  </a:lnTo>
                  <a:lnTo>
                    <a:pt x="119" y="447"/>
                  </a:lnTo>
                  <a:lnTo>
                    <a:pt x="119" y="356"/>
                  </a:lnTo>
                  <a:lnTo>
                    <a:pt x="119" y="356"/>
                  </a:lnTo>
                  <a:lnTo>
                    <a:pt x="121" y="344"/>
                  </a:lnTo>
                  <a:lnTo>
                    <a:pt x="125" y="332"/>
                  </a:lnTo>
                  <a:lnTo>
                    <a:pt x="131" y="321"/>
                  </a:lnTo>
                  <a:lnTo>
                    <a:pt x="139" y="311"/>
                  </a:lnTo>
                  <a:lnTo>
                    <a:pt x="150" y="304"/>
                  </a:lnTo>
                  <a:lnTo>
                    <a:pt x="162" y="298"/>
                  </a:lnTo>
                  <a:lnTo>
                    <a:pt x="176" y="294"/>
                  </a:lnTo>
                  <a:lnTo>
                    <a:pt x="190" y="292"/>
                  </a:lnTo>
                  <a:lnTo>
                    <a:pt x="211" y="292"/>
                  </a:lnTo>
                  <a:lnTo>
                    <a:pt x="211" y="286"/>
                  </a:lnTo>
                  <a:lnTo>
                    <a:pt x="211" y="286"/>
                  </a:lnTo>
                  <a:close/>
                  <a:moveTo>
                    <a:pt x="211" y="571"/>
                  </a:moveTo>
                  <a:lnTo>
                    <a:pt x="211" y="578"/>
                  </a:lnTo>
                  <a:lnTo>
                    <a:pt x="211" y="578"/>
                  </a:lnTo>
                  <a:lnTo>
                    <a:pt x="201" y="575"/>
                  </a:lnTo>
                  <a:lnTo>
                    <a:pt x="138" y="550"/>
                  </a:lnTo>
                  <a:lnTo>
                    <a:pt x="138" y="550"/>
                  </a:lnTo>
                  <a:lnTo>
                    <a:pt x="135" y="549"/>
                  </a:lnTo>
                  <a:lnTo>
                    <a:pt x="135" y="546"/>
                  </a:lnTo>
                  <a:lnTo>
                    <a:pt x="137" y="544"/>
                  </a:lnTo>
                  <a:lnTo>
                    <a:pt x="141" y="545"/>
                  </a:lnTo>
                  <a:lnTo>
                    <a:pt x="141" y="545"/>
                  </a:lnTo>
                  <a:lnTo>
                    <a:pt x="203" y="569"/>
                  </a:lnTo>
                  <a:lnTo>
                    <a:pt x="203" y="569"/>
                  </a:lnTo>
                  <a:lnTo>
                    <a:pt x="211" y="571"/>
                  </a:lnTo>
                  <a:lnTo>
                    <a:pt x="211" y="571"/>
                  </a:lnTo>
                  <a:close/>
                  <a:moveTo>
                    <a:pt x="211" y="623"/>
                  </a:moveTo>
                  <a:lnTo>
                    <a:pt x="211" y="680"/>
                  </a:lnTo>
                  <a:lnTo>
                    <a:pt x="32" y="680"/>
                  </a:lnTo>
                  <a:lnTo>
                    <a:pt x="32" y="680"/>
                  </a:lnTo>
                  <a:lnTo>
                    <a:pt x="26" y="679"/>
                  </a:lnTo>
                  <a:lnTo>
                    <a:pt x="19" y="677"/>
                  </a:lnTo>
                  <a:lnTo>
                    <a:pt x="14" y="673"/>
                  </a:lnTo>
                  <a:lnTo>
                    <a:pt x="10" y="669"/>
                  </a:lnTo>
                  <a:lnTo>
                    <a:pt x="6" y="665"/>
                  </a:lnTo>
                  <a:lnTo>
                    <a:pt x="3" y="660"/>
                  </a:lnTo>
                  <a:lnTo>
                    <a:pt x="0" y="653"/>
                  </a:lnTo>
                  <a:lnTo>
                    <a:pt x="0" y="647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28" y="602"/>
                  </a:lnTo>
                  <a:lnTo>
                    <a:pt x="28" y="602"/>
                  </a:lnTo>
                  <a:lnTo>
                    <a:pt x="37" y="598"/>
                  </a:lnTo>
                  <a:lnTo>
                    <a:pt x="45" y="595"/>
                  </a:lnTo>
                  <a:lnTo>
                    <a:pt x="53" y="594"/>
                  </a:lnTo>
                  <a:lnTo>
                    <a:pt x="60" y="594"/>
                  </a:lnTo>
                  <a:lnTo>
                    <a:pt x="67" y="594"/>
                  </a:lnTo>
                  <a:lnTo>
                    <a:pt x="74" y="597"/>
                  </a:lnTo>
                  <a:lnTo>
                    <a:pt x="90" y="602"/>
                  </a:lnTo>
                  <a:lnTo>
                    <a:pt x="90" y="602"/>
                  </a:lnTo>
                  <a:lnTo>
                    <a:pt x="170" y="630"/>
                  </a:lnTo>
                  <a:lnTo>
                    <a:pt x="170" y="630"/>
                  </a:lnTo>
                  <a:lnTo>
                    <a:pt x="180" y="631"/>
                  </a:lnTo>
                  <a:lnTo>
                    <a:pt x="191" y="630"/>
                  </a:lnTo>
                  <a:lnTo>
                    <a:pt x="200" y="627"/>
                  </a:lnTo>
                  <a:lnTo>
                    <a:pt x="211" y="623"/>
                  </a:lnTo>
                  <a:lnTo>
                    <a:pt x="211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27471D0-3F39-454B-B0C4-21A572FE49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1940" y="2020154"/>
              <a:ext cx="308345" cy="409399"/>
            </a:xfrm>
            <a:custGeom>
              <a:avLst/>
              <a:gdLst>
                <a:gd name="T0" fmla="*/ 88 w 119"/>
                <a:gd name="T1" fmla="*/ 158 h 158"/>
                <a:gd name="T2" fmla="*/ 45 w 119"/>
                <a:gd name="T3" fmla="*/ 93 h 158"/>
                <a:gd name="T4" fmla="*/ 45 w 119"/>
                <a:gd name="T5" fmla="*/ 93 h 158"/>
                <a:gd name="T6" fmla="*/ 28 w 119"/>
                <a:gd name="T7" fmla="*/ 93 h 158"/>
                <a:gd name="T8" fmla="*/ 28 w 119"/>
                <a:gd name="T9" fmla="*/ 158 h 158"/>
                <a:gd name="T10" fmla="*/ 0 w 119"/>
                <a:gd name="T11" fmla="*/ 158 h 158"/>
                <a:gd name="T12" fmla="*/ 0 w 119"/>
                <a:gd name="T13" fmla="*/ 2 h 158"/>
                <a:gd name="T14" fmla="*/ 0 w 119"/>
                <a:gd name="T15" fmla="*/ 2 h 158"/>
                <a:gd name="T16" fmla="*/ 17 w 119"/>
                <a:gd name="T17" fmla="*/ 2 h 158"/>
                <a:gd name="T18" fmla="*/ 17 w 119"/>
                <a:gd name="T19" fmla="*/ 2 h 158"/>
                <a:gd name="T20" fmla="*/ 43 w 119"/>
                <a:gd name="T21" fmla="*/ 0 h 158"/>
                <a:gd name="T22" fmla="*/ 43 w 119"/>
                <a:gd name="T23" fmla="*/ 0 h 158"/>
                <a:gd name="T24" fmla="*/ 57 w 119"/>
                <a:gd name="T25" fmla="*/ 2 h 158"/>
                <a:gd name="T26" fmla="*/ 69 w 119"/>
                <a:gd name="T27" fmla="*/ 3 h 158"/>
                <a:gd name="T28" fmla="*/ 78 w 119"/>
                <a:gd name="T29" fmla="*/ 7 h 158"/>
                <a:gd name="T30" fmla="*/ 88 w 119"/>
                <a:gd name="T31" fmla="*/ 12 h 158"/>
                <a:gd name="T32" fmla="*/ 94 w 119"/>
                <a:gd name="T33" fmla="*/ 19 h 158"/>
                <a:gd name="T34" fmla="*/ 98 w 119"/>
                <a:gd name="T35" fmla="*/ 27 h 158"/>
                <a:gd name="T36" fmla="*/ 101 w 119"/>
                <a:gd name="T37" fmla="*/ 36 h 158"/>
                <a:gd name="T38" fmla="*/ 102 w 119"/>
                <a:gd name="T39" fmla="*/ 47 h 158"/>
                <a:gd name="T40" fmla="*/ 102 w 119"/>
                <a:gd name="T41" fmla="*/ 47 h 158"/>
                <a:gd name="T42" fmla="*/ 101 w 119"/>
                <a:gd name="T43" fmla="*/ 53 h 158"/>
                <a:gd name="T44" fmla="*/ 99 w 119"/>
                <a:gd name="T45" fmla="*/ 60 h 158"/>
                <a:gd name="T46" fmla="*/ 97 w 119"/>
                <a:gd name="T47" fmla="*/ 65 h 158"/>
                <a:gd name="T48" fmla="*/ 94 w 119"/>
                <a:gd name="T49" fmla="*/ 72 h 158"/>
                <a:gd name="T50" fmla="*/ 94 w 119"/>
                <a:gd name="T51" fmla="*/ 72 h 158"/>
                <a:gd name="T52" fmla="*/ 89 w 119"/>
                <a:gd name="T53" fmla="*/ 77 h 158"/>
                <a:gd name="T54" fmla="*/ 85 w 119"/>
                <a:gd name="T55" fmla="*/ 81 h 158"/>
                <a:gd name="T56" fmla="*/ 80 w 119"/>
                <a:gd name="T57" fmla="*/ 85 h 158"/>
                <a:gd name="T58" fmla="*/ 73 w 119"/>
                <a:gd name="T59" fmla="*/ 88 h 158"/>
                <a:gd name="T60" fmla="*/ 119 w 119"/>
                <a:gd name="T61" fmla="*/ 158 h 158"/>
                <a:gd name="T62" fmla="*/ 88 w 119"/>
                <a:gd name="T63" fmla="*/ 158 h 158"/>
                <a:gd name="T64" fmla="*/ 28 w 119"/>
                <a:gd name="T65" fmla="*/ 26 h 158"/>
                <a:gd name="T66" fmla="*/ 28 w 119"/>
                <a:gd name="T67" fmla="*/ 69 h 158"/>
                <a:gd name="T68" fmla="*/ 28 w 119"/>
                <a:gd name="T69" fmla="*/ 69 h 158"/>
                <a:gd name="T70" fmla="*/ 40 w 119"/>
                <a:gd name="T71" fmla="*/ 69 h 158"/>
                <a:gd name="T72" fmla="*/ 40 w 119"/>
                <a:gd name="T73" fmla="*/ 69 h 158"/>
                <a:gd name="T74" fmla="*/ 54 w 119"/>
                <a:gd name="T75" fmla="*/ 68 h 158"/>
                <a:gd name="T76" fmla="*/ 61 w 119"/>
                <a:gd name="T77" fmla="*/ 67 h 158"/>
                <a:gd name="T78" fmla="*/ 65 w 119"/>
                <a:gd name="T79" fmla="*/ 65 h 158"/>
                <a:gd name="T80" fmla="*/ 65 w 119"/>
                <a:gd name="T81" fmla="*/ 65 h 158"/>
                <a:gd name="T82" fmla="*/ 69 w 119"/>
                <a:gd name="T83" fmla="*/ 61 h 158"/>
                <a:gd name="T84" fmla="*/ 72 w 119"/>
                <a:gd name="T85" fmla="*/ 57 h 158"/>
                <a:gd name="T86" fmla="*/ 73 w 119"/>
                <a:gd name="T87" fmla="*/ 52 h 158"/>
                <a:gd name="T88" fmla="*/ 73 w 119"/>
                <a:gd name="T89" fmla="*/ 45 h 158"/>
                <a:gd name="T90" fmla="*/ 73 w 119"/>
                <a:gd name="T91" fmla="*/ 45 h 158"/>
                <a:gd name="T92" fmla="*/ 73 w 119"/>
                <a:gd name="T93" fmla="*/ 40 h 158"/>
                <a:gd name="T94" fmla="*/ 72 w 119"/>
                <a:gd name="T95" fmla="*/ 36 h 158"/>
                <a:gd name="T96" fmla="*/ 69 w 119"/>
                <a:gd name="T97" fmla="*/ 32 h 158"/>
                <a:gd name="T98" fmla="*/ 65 w 119"/>
                <a:gd name="T99" fmla="*/ 30 h 158"/>
                <a:gd name="T100" fmla="*/ 65 w 119"/>
                <a:gd name="T101" fmla="*/ 30 h 158"/>
                <a:gd name="T102" fmla="*/ 60 w 119"/>
                <a:gd name="T103" fmla="*/ 28 h 158"/>
                <a:gd name="T104" fmla="*/ 53 w 119"/>
                <a:gd name="T105" fmla="*/ 27 h 158"/>
                <a:gd name="T106" fmla="*/ 37 w 119"/>
                <a:gd name="T107" fmla="*/ 26 h 158"/>
                <a:gd name="T108" fmla="*/ 37 w 119"/>
                <a:gd name="T109" fmla="*/ 26 h 158"/>
                <a:gd name="T110" fmla="*/ 28 w 119"/>
                <a:gd name="T111" fmla="*/ 26 h 158"/>
                <a:gd name="T112" fmla="*/ 28 w 119"/>
                <a:gd name="T113" fmla="*/ 2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158">
                  <a:moveTo>
                    <a:pt x="88" y="158"/>
                  </a:moveTo>
                  <a:lnTo>
                    <a:pt x="45" y="93"/>
                  </a:lnTo>
                  <a:lnTo>
                    <a:pt x="45" y="93"/>
                  </a:lnTo>
                  <a:lnTo>
                    <a:pt x="28" y="93"/>
                  </a:lnTo>
                  <a:lnTo>
                    <a:pt x="28" y="158"/>
                  </a:lnTo>
                  <a:lnTo>
                    <a:pt x="0" y="15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69" y="3"/>
                  </a:lnTo>
                  <a:lnTo>
                    <a:pt x="78" y="7"/>
                  </a:lnTo>
                  <a:lnTo>
                    <a:pt x="88" y="12"/>
                  </a:lnTo>
                  <a:lnTo>
                    <a:pt x="94" y="19"/>
                  </a:lnTo>
                  <a:lnTo>
                    <a:pt x="98" y="27"/>
                  </a:lnTo>
                  <a:lnTo>
                    <a:pt x="101" y="36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1" y="53"/>
                  </a:lnTo>
                  <a:lnTo>
                    <a:pt x="99" y="60"/>
                  </a:lnTo>
                  <a:lnTo>
                    <a:pt x="97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89" y="77"/>
                  </a:lnTo>
                  <a:lnTo>
                    <a:pt x="85" y="81"/>
                  </a:lnTo>
                  <a:lnTo>
                    <a:pt x="80" y="85"/>
                  </a:lnTo>
                  <a:lnTo>
                    <a:pt x="73" y="88"/>
                  </a:lnTo>
                  <a:lnTo>
                    <a:pt x="119" y="158"/>
                  </a:lnTo>
                  <a:lnTo>
                    <a:pt x="88" y="158"/>
                  </a:lnTo>
                  <a:close/>
                  <a:moveTo>
                    <a:pt x="28" y="26"/>
                  </a:moveTo>
                  <a:lnTo>
                    <a:pt x="28" y="69"/>
                  </a:lnTo>
                  <a:lnTo>
                    <a:pt x="28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54" y="68"/>
                  </a:lnTo>
                  <a:lnTo>
                    <a:pt x="61" y="67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9" y="61"/>
                  </a:lnTo>
                  <a:lnTo>
                    <a:pt x="72" y="57"/>
                  </a:lnTo>
                  <a:lnTo>
                    <a:pt x="73" y="52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0"/>
                  </a:lnTo>
                  <a:lnTo>
                    <a:pt x="72" y="36"/>
                  </a:lnTo>
                  <a:lnTo>
                    <a:pt x="69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0" y="28"/>
                  </a:lnTo>
                  <a:lnTo>
                    <a:pt x="53" y="27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8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61E521D-DFC3-46E2-890C-4DAB7F203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0649" y="2134163"/>
              <a:ext cx="261704" cy="295389"/>
            </a:xfrm>
            <a:custGeom>
              <a:avLst/>
              <a:gdLst>
                <a:gd name="T0" fmla="*/ 0 w 101"/>
                <a:gd name="T1" fmla="*/ 114 h 114"/>
                <a:gd name="T2" fmla="*/ 0 w 101"/>
                <a:gd name="T3" fmla="*/ 105 h 114"/>
                <a:gd name="T4" fmla="*/ 62 w 101"/>
                <a:gd name="T5" fmla="*/ 23 h 114"/>
                <a:gd name="T6" fmla="*/ 2 w 101"/>
                <a:gd name="T7" fmla="*/ 23 h 114"/>
                <a:gd name="T8" fmla="*/ 2 w 101"/>
                <a:gd name="T9" fmla="*/ 0 h 114"/>
                <a:gd name="T10" fmla="*/ 101 w 101"/>
                <a:gd name="T11" fmla="*/ 0 h 114"/>
                <a:gd name="T12" fmla="*/ 101 w 101"/>
                <a:gd name="T13" fmla="*/ 9 h 114"/>
                <a:gd name="T14" fmla="*/ 41 w 101"/>
                <a:gd name="T15" fmla="*/ 90 h 114"/>
                <a:gd name="T16" fmla="*/ 101 w 101"/>
                <a:gd name="T17" fmla="*/ 90 h 114"/>
                <a:gd name="T18" fmla="*/ 101 w 101"/>
                <a:gd name="T19" fmla="*/ 114 h 114"/>
                <a:gd name="T20" fmla="*/ 0 w 101"/>
                <a:gd name="T2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14">
                  <a:moveTo>
                    <a:pt x="0" y="114"/>
                  </a:moveTo>
                  <a:lnTo>
                    <a:pt x="0" y="105"/>
                  </a:lnTo>
                  <a:lnTo>
                    <a:pt x="62" y="23"/>
                  </a:lnTo>
                  <a:lnTo>
                    <a:pt x="2" y="23"/>
                  </a:lnTo>
                  <a:lnTo>
                    <a:pt x="2" y="0"/>
                  </a:lnTo>
                  <a:lnTo>
                    <a:pt x="101" y="0"/>
                  </a:lnTo>
                  <a:lnTo>
                    <a:pt x="101" y="9"/>
                  </a:lnTo>
                  <a:lnTo>
                    <a:pt x="41" y="90"/>
                  </a:lnTo>
                  <a:lnTo>
                    <a:pt x="101" y="90"/>
                  </a:lnTo>
                  <a:lnTo>
                    <a:pt x="101" y="11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DBFF36D-AE22-486F-A0A9-9C259D29E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8629" y="2126390"/>
              <a:ext cx="287616" cy="305753"/>
            </a:xfrm>
            <a:custGeom>
              <a:avLst/>
              <a:gdLst>
                <a:gd name="T0" fmla="*/ 28 w 111"/>
                <a:gd name="T1" fmla="*/ 68 h 118"/>
                <a:gd name="T2" fmla="*/ 28 w 111"/>
                <a:gd name="T3" fmla="*/ 74 h 118"/>
                <a:gd name="T4" fmla="*/ 33 w 111"/>
                <a:gd name="T5" fmla="*/ 85 h 118"/>
                <a:gd name="T6" fmla="*/ 37 w 111"/>
                <a:gd name="T7" fmla="*/ 89 h 118"/>
                <a:gd name="T8" fmla="*/ 47 w 111"/>
                <a:gd name="T9" fmla="*/ 94 h 118"/>
                <a:gd name="T10" fmla="*/ 60 w 111"/>
                <a:gd name="T11" fmla="*/ 96 h 118"/>
                <a:gd name="T12" fmla="*/ 69 w 111"/>
                <a:gd name="T13" fmla="*/ 96 h 118"/>
                <a:gd name="T14" fmla="*/ 82 w 111"/>
                <a:gd name="T15" fmla="*/ 90 h 118"/>
                <a:gd name="T16" fmla="*/ 98 w 111"/>
                <a:gd name="T17" fmla="*/ 108 h 118"/>
                <a:gd name="T18" fmla="*/ 90 w 111"/>
                <a:gd name="T19" fmla="*/ 112 h 118"/>
                <a:gd name="T20" fmla="*/ 69 w 111"/>
                <a:gd name="T21" fmla="*/ 118 h 118"/>
                <a:gd name="T22" fmla="*/ 56 w 111"/>
                <a:gd name="T23" fmla="*/ 118 h 118"/>
                <a:gd name="T24" fmla="*/ 33 w 111"/>
                <a:gd name="T25" fmla="*/ 114 h 118"/>
                <a:gd name="T26" fmla="*/ 15 w 111"/>
                <a:gd name="T27" fmla="*/ 104 h 118"/>
                <a:gd name="T28" fmla="*/ 8 w 111"/>
                <a:gd name="T29" fmla="*/ 94 h 118"/>
                <a:gd name="T30" fmla="*/ 0 w 111"/>
                <a:gd name="T31" fmla="*/ 73 h 118"/>
                <a:gd name="T32" fmla="*/ 0 w 111"/>
                <a:gd name="T33" fmla="*/ 61 h 118"/>
                <a:gd name="T34" fmla="*/ 4 w 111"/>
                <a:gd name="T35" fmla="*/ 36 h 118"/>
                <a:gd name="T36" fmla="*/ 16 w 111"/>
                <a:gd name="T37" fmla="*/ 18 h 118"/>
                <a:gd name="T38" fmla="*/ 25 w 111"/>
                <a:gd name="T39" fmla="*/ 10 h 118"/>
                <a:gd name="T40" fmla="*/ 45 w 111"/>
                <a:gd name="T41" fmla="*/ 2 h 118"/>
                <a:gd name="T42" fmla="*/ 56 w 111"/>
                <a:gd name="T43" fmla="*/ 0 h 118"/>
                <a:gd name="T44" fmla="*/ 78 w 111"/>
                <a:gd name="T45" fmla="*/ 4 h 118"/>
                <a:gd name="T46" fmla="*/ 96 w 111"/>
                <a:gd name="T47" fmla="*/ 15 h 118"/>
                <a:gd name="T48" fmla="*/ 102 w 111"/>
                <a:gd name="T49" fmla="*/ 23 h 118"/>
                <a:gd name="T50" fmla="*/ 110 w 111"/>
                <a:gd name="T51" fmla="*/ 41 h 118"/>
                <a:gd name="T52" fmla="*/ 111 w 111"/>
                <a:gd name="T53" fmla="*/ 53 h 118"/>
                <a:gd name="T54" fmla="*/ 109 w 111"/>
                <a:gd name="T55" fmla="*/ 68 h 118"/>
                <a:gd name="T56" fmla="*/ 84 w 111"/>
                <a:gd name="T57" fmla="*/ 48 h 118"/>
                <a:gd name="T58" fmla="*/ 84 w 111"/>
                <a:gd name="T59" fmla="*/ 41 h 118"/>
                <a:gd name="T60" fmla="*/ 80 w 111"/>
                <a:gd name="T61" fmla="*/ 32 h 118"/>
                <a:gd name="T62" fmla="*/ 72 w 111"/>
                <a:gd name="T63" fmla="*/ 27 h 118"/>
                <a:gd name="T64" fmla="*/ 62 w 111"/>
                <a:gd name="T65" fmla="*/ 23 h 118"/>
                <a:gd name="T66" fmla="*/ 57 w 111"/>
                <a:gd name="T67" fmla="*/ 23 h 118"/>
                <a:gd name="T68" fmla="*/ 47 w 111"/>
                <a:gd name="T69" fmla="*/ 24 h 118"/>
                <a:gd name="T70" fmla="*/ 39 w 111"/>
                <a:gd name="T71" fmla="*/ 30 h 118"/>
                <a:gd name="T72" fmla="*/ 32 w 111"/>
                <a:gd name="T73" fmla="*/ 37 h 118"/>
                <a:gd name="T74" fmla="*/ 28 w 111"/>
                <a:gd name="T75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118">
                  <a:moveTo>
                    <a:pt x="109" y="68"/>
                  </a:moveTo>
                  <a:lnTo>
                    <a:pt x="28" y="68"/>
                  </a:lnTo>
                  <a:lnTo>
                    <a:pt x="28" y="68"/>
                  </a:lnTo>
                  <a:lnTo>
                    <a:pt x="28" y="74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1" y="92"/>
                  </a:lnTo>
                  <a:lnTo>
                    <a:pt x="47" y="94"/>
                  </a:lnTo>
                  <a:lnTo>
                    <a:pt x="53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9" y="96"/>
                  </a:lnTo>
                  <a:lnTo>
                    <a:pt x="76" y="94"/>
                  </a:lnTo>
                  <a:lnTo>
                    <a:pt x="82" y="90"/>
                  </a:lnTo>
                  <a:lnTo>
                    <a:pt x="88" y="86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90" y="112"/>
                  </a:lnTo>
                  <a:lnTo>
                    <a:pt x="80" y="115"/>
                  </a:lnTo>
                  <a:lnTo>
                    <a:pt x="69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44" y="117"/>
                  </a:lnTo>
                  <a:lnTo>
                    <a:pt x="33" y="114"/>
                  </a:lnTo>
                  <a:lnTo>
                    <a:pt x="23" y="110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8" y="94"/>
                  </a:lnTo>
                  <a:lnTo>
                    <a:pt x="4" y="85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10" y="2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88" y="8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2" y="23"/>
                  </a:lnTo>
                  <a:lnTo>
                    <a:pt x="107" y="32"/>
                  </a:lnTo>
                  <a:lnTo>
                    <a:pt x="110" y="41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09" y="68"/>
                  </a:lnTo>
                  <a:lnTo>
                    <a:pt x="109" y="68"/>
                  </a:lnTo>
                  <a:close/>
                  <a:moveTo>
                    <a:pt x="28" y="48"/>
                  </a:moveTo>
                  <a:lnTo>
                    <a:pt x="84" y="48"/>
                  </a:lnTo>
                  <a:lnTo>
                    <a:pt x="84" y="48"/>
                  </a:lnTo>
                  <a:lnTo>
                    <a:pt x="84" y="41"/>
                  </a:lnTo>
                  <a:lnTo>
                    <a:pt x="81" y="37"/>
                  </a:lnTo>
                  <a:lnTo>
                    <a:pt x="80" y="32"/>
                  </a:lnTo>
                  <a:lnTo>
                    <a:pt x="76" y="30"/>
                  </a:lnTo>
                  <a:lnTo>
                    <a:pt x="72" y="27"/>
                  </a:lnTo>
                  <a:lnTo>
                    <a:pt x="68" y="24"/>
                  </a:lnTo>
                  <a:lnTo>
                    <a:pt x="62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2" y="23"/>
                  </a:lnTo>
                  <a:lnTo>
                    <a:pt x="47" y="24"/>
                  </a:lnTo>
                  <a:lnTo>
                    <a:pt x="43" y="27"/>
                  </a:lnTo>
                  <a:lnTo>
                    <a:pt x="39" y="30"/>
                  </a:lnTo>
                  <a:lnTo>
                    <a:pt x="35" y="32"/>
                  </a:lnTo>
                  <a:lnTo>
                    <a:pt x="32" y="37"/>
                  </a:lnTo>
                  <a:lnTo>
                    <a:pt x="28" y="48"/>
                  </a:ln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C85441A-6DFF-4018-9E1E-B5980030A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2520" y="2126390"/>
              <a:ext cx="248749" cy="305753"/>
            </a:xfrm>
            <a:custGeom>
              <a:avLst/>
              <a:gdLst>
                <a:gd name="T0" fmla="*/ 84 w 96"/>
                <a:gd name="T1" fmla="*/ 32 h 118"/>
                <a:gd name="T2" fmla="*/ 79 w 96"/>
                <a:gd name="T3" fmla="*/ 28 h 118"/>
                <a:gd name="T4" fmla="*/ 67 w 96"/>
                <a:gd name="T5" fmla="*/ 23 h 118"/>
                <a:gd name="T6" fmla="*/ 59 w 96"/>
                <a:gd name="T7" fmla="*/ 23 h 118"/>
                <a:gd name="T8" fmla="*/ 46 w 96"/>
                <a:gd name="T9" fmla="*/ 26 h 118"/>
                <a:gd name="T10" fmla="*/ 35 w 96"/>
                <a:gd name="T11" fmla="*/ 32 h 118"/>
                <a:gd name="T12" fmla="*/ 31 w 96"/>
                <a:gd name="T13" fmla="*/ 39 h 118"/>
                <a:gd name="T14" fmla="*/ 27 w 96"/>
                <a:gd name="T15" fmla="*/ 52 h 118"/>
                <a:gd name="T16" fmla="*/ 27 w 96"/>
                <a:gd name="T17" fmla="*/ 60 h 118"/>
                <a:gd name="T18" fmla="*/ 29 w 96"/>
                <a:gd name="T19" fmla="*/ 76 h 118"/>
                <a:gd name="T20" fmla="*/ 35 w 96"/>
                <a:gd name="T21" fmla="*/ 88 h 118"/>
                <a:gd name="T22" fmla="*/ 46 w 96"/>
                <a:gd name="T23" fmla="*/ 94 h 118"/>
                <a:gd name="T24" fmla="*/ 60 w 96"/>
                <a:gd name="T25" fmla="*/ 96 h 118"/>
                <a:gd name="T26" fmla="*/ 68 w 96"/>
                <a:gd name="T27" fmla="*/ 96 h 118"/>
                <a:gd name="T28" fmla="*/ 82 w 96"/>
                <a:gd name="T29" fmla="*/ 90 h 118"/>
                <a:gd name="T30" fmla="*/ 96 w 96"/>
                <a:gd name="T31" fmla="*/ 108 h 118"/>
                <a:gd name="T32" fmla="*/ 86 w 96"/>
                <a:gd name="T33" fmla="*/ 113 h 118"/>
                <a:gd name="T34" fmla="*/ 76 w 96"/>
                <a:gd name="T35" fmla="*/ 117 h 118"/>
                <a:gd name="T36" fmla="*/ 57 w 96"/>
                <a:gd name="T37" fmla="*/ 118 h 118"/>
                <a:gd name="T38" fmla="*/ 43 w 96"/>
                <a:gd name="T39" fmla="*/ 117 h 118"/>
                <a:gd name="T40" fmla="*/ 23 w 96"/>
                <a:gd name="T41" fmla="*/ 110 h 118"/>
                <a:gd name="T42" fmla="*/ 14 w 96"/>
                <a:gd name="T43" fmla="*/ 104 h 118"/>
                <a:gd name="T44" fmla="*/ 4 w 96"/>
                <a:gd name="T45" fmla="*/ 85 h 118"/>
                <a:gd name="T46" fmla="*/ 0 w 96"/>
                <a:gd name="T47" fmla="*/ 60 h 118"/>
                <a:gd name="T48" fmla="*/ 1 w 96"/>
                <a:gd name="T49" fmla="*/ 48 h 118"/>
                <a:gd name="T50" fmla="*/ 9 w 96"/>
                <a:gd name="T51" fmla="*/ 26 h 118"/>
                <a:gd name="T52" fmla="*/ 16 w 96"/>
                <a:gd name="T53" fmla="*/ 18 h 118"/>
                <a:gd name="T54" fmla="*/ 35 w 96"/>
                <a:gd name="T55" fmla="*/ 4 h 118"/>
                <a:gd name="T56" fmla="*/ 62 w 96"/>
                <a:gd name="T57" fmla="*/ 0 h 118"/>
                <a:gd name="T58" fmla="*/ 71 w 96"/>
                <a:gd name="T59" fmla="*/ 2 h 118"/>
                <a:gd name="T60" fmla="*/ 88 w 96"/>
                <a:gd name="T61" fmla="*/ 7 h 118"/>
                <a:gd name="T62" fmla="*/ 96 w 96"/>
                <a:gd name="T63" fmla="*/ 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18">
                  <a:moveTo>
                    <a:pt x="96" y="12"/>
                  </a:moveTo>
                  <a:lnTo>
                    <a:pt x="84" y="32"/>
                  </a:lnTo>
                  <a:lnTo>
                    <a:pt x="84" y="32"/>
                  </a:lnTo>
                  <a:lnTo>
                    <a:pt x="79" y="28"/>
                  </a:lnTo>
                  <a:lnTo>
                    <a:pt x="74" y="26"/>
                  </a:lnTo>
                  <a:lnTo>
                    <a:pt x="67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46" y="26"/>
                  </a:lnTo>
                  <a:lnTo>
                    <a:pt x="41" y="28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39"/>
                  </a:lnTo>
                  <a:lnTo>
                    <a:pt x="29" y="45"/>
                  </a:lnTo>
                  <a:lnTo>
                    <a:pt x="27" y="5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7" y="69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5" y="88"/>
                  </a:lnTo>
                  <a:lnTo>
                    <a:pt x="41" y="92"/>
                  </a:lnTo>
                  <a:lnTo>
                    <a:pt x="46" y="94"/>
                  </a:lnTo>
                  <a:lnTo>
                    <a:pt x="53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8" y="96"/>
                  </a:lnTo>
                  <a:lnTo>
                    <a:pt x="75" y="94"/>
                  </a:lnTo>
                  <a:lnTo>
                    <a:pt x="82" y="90"/>
                  </a:lnTo>
                  <a:lnTo>
                    <a:pt x="87" y="86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86" y="113"/>
                  </a:lnTo>
                  <a:lnTo>
                    <a:pt x="76" y="117"/>
                  </a:lnTo>
                  <a:lnTo>
                    <a:pt x="76" y="117"/>
                  </a:lnTo>
                  <a:lnTo>
                    <a:pt x="6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43" y="117"/>
                  </a:lnTo>
                  <a:lnTo>
                    <a:pt x="33" y="114"/>
                  </a:lnTo>
                  <a:lnTo>
                    <a:pt x="23" y="110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8" y="94"/>
                  </a:lnTo>
                  <a:lnTo>
                    <a:pt x="4" y="85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7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7"/>
                  </a:lnTo>
                  <a:lnTo>
                    <a:pt x="96" y="12"/>
                  </a:lnTo>
                  <a:lnTo>
                    <a:pt x="9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AC9ED7A6-81A7-4EC7-A5A2-7A5266BFF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0136" y="2134163"/>
              <a:ext cx="259113" cy="295389"/>
            </a:xfrm>
            <a:custGeom>
              <a:avLst/>
              <a:gdLst>
                <a:gd name="T0" fmla="*/ 0 w 100"/>
                <a:gd name="T1" fmla="*/ 114 h 114"/>
                <a:gd name="T2" fmla="*/ 0 w 100"/>
                <a:gd name="T3" fmla="*/ 105 h 114"/>
                <a:gd name="T4" fmla="*/ 61 w 100"/>
                <a:gd name="T5" fmla="*/ 23 h 114"/>
                <a:gd name="T6" fmla="*/ 1 w 100"/>
                <a:gd name="T7" fmla="*/ 23 h 114"/>
                <a:gd name="T8" fmla="*/ 1 w 100"/>
                <a:gd name="T9" fmla="*/ 0 h 114"/>
                <a:gd name="T10" fmla="*/ 100 w 100"/>
                <a:gd name="T11" fmla="*/ 0 h 114"/>
                <a:gd name="T12" fmla="*/ 100 w 100"/>
                <a:gd name="T13" fmla="*/ 9 h 114"/>
                <a:gd name="T14" fmla="*/ 41 w 100"/>
                <a:gd name="T15" fmla="*/ 90 h 114"/>
                <a:gd name="T16" fmla="*/ 100 w 100"/>
                <a:gd name="T17" fmla="*/ 90 h 114"/>
                <a:gd name="T18" fmla="*/ 100 w 100"/>
                <a:gd name="T19" fmla="*/ 114 h 114"/>
                <a:gd name="T20" fmla="*/ 0 w 100"/>
                <a:gd name="T2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14">
                  <a:moveTo>
                    <a:pt x="0" y="114"/>
                  </a:moveTo>
                  <a:lnTo>
                    <a:pt x="0" y="105"/>
                  </a:lnTo>
                  <a:lnTo>
                    <a:pt x="61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100" y="0"/>
                  </a:lnTo>
                  <a:lnTo>
                    <a:pt x="100" y="9"/>
                  </a:lnTo>
                  <a:lnTo>
                    <a:pt x="41" y="90"/>
                  </a:lnTo>
                  <a:lnTo>
                    <a:pt x="100" y="90"/>
                  </a:lnTo>
                  <a:lnTo>
                    <a:pt x="100" y="11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2349D08-6B24-4508-9BBC-7C18B104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663" y="2126390"/>
              <a:ext cx="259113" cy="303162"/>
            </a:xfrm>
            <a:custGeom>
              <a:avLst/>
              <a:gdLst>
                <a:gd name="T0" fmla="*/ 73 w 100"/>
                <a:gd name="T1" fmla="*/ 117 h 117"/>
                <a:gd name="T2" fmla="*/ 73 w 100"/>
                <a:gd name="T3" fmla="*/ 51 h 117"/>
                <a:gd name="T4" fmla="*/ 73 w 100"/>
                <a:gd name="T5" fmla="*/ 51 h 117"/>
                <a:gd name="T6" fmla="*/ 73 w 100"/>
                <a:gd name="T7" fmla="*/ 44 h 117"/>
                <a:gd name="T8" fmla="*/ 72 w 100"/>
                <a:gd name="T9" fmla="*/ 39 h 117"/>
                <a:gd name="T10" fmla="*/ 71 w 100"/>
                <a:gd name="T11" fmla="*/ 33 h 117"/>
                <a:gd name="T12" fmla="*/ 68 w 100"/>
                <a:gd name="T13" fmla="*/ 30 h 117"/>
                <a:gd name="T14" fmla="*/ 68 w 100"/>
                <a:gd name="T15" fmla="*/ 30 h 117"/>
                <a:gd name="T16" fmla="*/ 65 w 100"/>
                <a:gd name="T17" fmla="*/ 27 h 117"/>
                <a:gd name="T18" fmla="*/ 61 w 100"/>
                <a:gd name="T19" fmla="*/ 24 h 117"/>
                <a:gd name="T20" fmla="*/ 56 w 100"/>
                <a:gd name="T21" fmla="*/ 23 h 117"/>
                <a:gd name="T22" fmla="*/ 49 w 100"/>
                <a:gd name="T23" fmla="*/ 23 h 117"/>
                <a:gd name="T24" fmla="*/ 49 w 100"/>
                <a:gd name="T25" fmla="*/ 23 h 117"/>
                <a:gd name="T26" fmla="*/ 44 w 100"/>
                <a:gd name="T27" fmla="*/ 24 h 117"/>
                <a:gd name="T28" fmla="*/ 37 w 100"/>
                <a:gd name="T29" fmla="*/ 26 h 117"/>
                <a:gd name="T30" fmla="*/ 37 w 100"/>
                <a:gd name="T31" fmla="*/ 26 h 117"/>
                <a:gd name="T32" fmla="*/ 31 w 100"/>
                <a:gd name="T33" fmla="*/ 30 h 117"/>
                <a:gd name="T34" fmla="*/ 27 w 100"/>
                <a:gd name="T35" fmla="*/ 35 h 117"/>
                <a:gd name="T36" fmla="*/ 27 w 100"/>
                <a:gd name="T37" fmla="*/ 117 h 117"/>
                <a:gd name="T38" fmla="*/ 0 w 100"/>
                <a:gd name="T39" fmla="*/ 117 h 117"/>
                <a:gd name="T40" fmla="*/ 0 w 100"/>
                <a:gd name="T41" fmla="*/ 3 h 117"/>
                <a:gd name="T42" fmla="*/ 20 w 100"/>
                <a:gd name="T43" fmla="*/ 3 h 117"/>
                <a:gd name="T44" fmla="*/ 24 w 100"/>
                <a:gd name="T45" fmla="*/ 14 h 117"/>
                <a:gd name="T46" fmla="*/ 24 w 100"/>
                <a:gd name="T47" fmla="*/ 14 h 117"/>
                <a:gd name="T48" fmla="*/ 31 w 100"/>
                <a:gd name="T49" fmla="*/ 8 h 117"/>
                <a:gd name="T50" fmla="*/ 37 w 100"/>
                <a:gd name="T51" fmla="*/ 4 h 117"/>
                <a:gd name="T52" fmla="*/ 47 w 100"/>
                <a:gd name="T53" fmla="*/ 2 h 117"/>
                <a:gd name="T54" fmla="*/ 56 w 100"/>
                <a:gd name="T55" fmla="*/ 0 h 117"/>
                <a:gd name="T56" fmla="*/ 56 w 100"/>
                <a:gd name="T57" fmla="*/ 0 h 117"/>
                <a:gd name="T58" fmla="*/ 67 w 100"/>
                <a:gd name="T59" fmla="*/ 2 h 117"/>
                <a:gd name="T60" fmla="*/ 75 w 100"/>
                <a:gd name="T61" fmla="*/ 3 h 117"/>
                <a:gd name="T62" fmla="*/ 82 w 100"/>
                <a:gd name="T63" fmla="*/ 7 h 117"/>
                <a:gd name="T64" fmla="*/ 88 w 100"/>
                <a:gd name="T65" fmla="*/ 12 h 117"/>
                <a:gd name="T66" fmla="*/ 88 w 100"/>
                <a:gd name="T67" fmla="*/ 12 h 117"/>
                <a:gd name="T68" fmla="*/ 93 w 100"/>
                <a:gd name="T69" fmla="*/ 19 h 117"/>
                <a:gd name="T70" fmla="*/ 97 w 100"/>
                <a:gd name="T71" fmla="*/ 27 h 117"/>
                <a:gd name="T72" fmla="*/ 100 w 100"/>
                <a:gd name="T73" fmla="*/ 36 h 117"/>
                <a:gd name="T74" fmla="*/ 100 w 100"/>
                <a:gd name="T75" fmla="*/ 47 h 117"/>
                <a:gd name="T76" fmla="*/ 100 w 100"/>
                <a:gd name="T77" fmla="*/ 117 h 117"/>
                <a:gd name="T78" fmla="*/ 73 w 100"/>
                <a:gd name="T7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117">
                  <a:moveTo>
                    <a:pt x="73" y="117"/>
                  </a:moveTo>
                  <a:lnTo>
                    <a:pt x="73" y="51"/>
                  </a:lnTo>
                  <a:lnTo>
                    <a:pt x="73" y="51"/>
                  </a:lnTo>
                  <a:lnTo>
                    <a:pt x="73" y="44"/>
                  </a:lnTo>
                  <a:lnTo>
                    <a:pt x="72" y="39"/>
                  </a:lnTo>
                  <a:lnTo>
                    <a:pt x="71" y="33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5" y="27"/>
                  </a:lnTo>
                  <a:lnTo>
                    <a:pt x="61" y="24"/>
                  </a:lnTo>
                  <a:lnTo>
                    <a:pt x="56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4" y="24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1" y="30"/>
                  </a:lnTo>
                  <a:lnTo>
                    <a:pt x="27" y="35"/>
                  </a:lnTo>
                  <a:lnTo>
                    <a:pt x="27" y="117"/>
                  </a:lnTo>
                  <a:lnTo>
                    <a:pt x="0" y="117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1" y="8"/>
                  </a:lnTo>
                  <a:lnTo>
                    <a:pt x="37" y="4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7" y="2"/>
                  </a:lnTo>
                  <a:lnTo>
                    <a:pt x="75" y="3"/>
                  </a:lnTo>
                  <a:lnTo>
                    <a:pt x="82" y="7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3" y="19"/>
                  </a:lnTo>
                  <a:lnTo>
                    <a:pt x="97" y="27"/>
                  </a:lnTo>
                  <a:lnTo>
                    <a:pt x="100" y="36"/>
                  </a:lnTo>
                  <a:lnTo>
                    <a:pt x="100" y="47"/>
                  </a:lnTo>
                  <a:lnTo>
                    <a:pt x="100" y="117"/>
                  </a:lnTo>
                  <a:lnTo>
                    <a:pt x="73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5154A1D-7470-4BC9-80FD-DE6D8697B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7189" y="2020154"/>
              <a:ext cx="111419" cy="409399"/>
            </a:xfrm>
            <a:custGeom>
              <a:avLst/>
              <a:gdLst>
                <a:gd name="T0" fmla="*/ 14 w 43"/>
                <a:gd name="T1" fmla="*/ 158 h 158"/>
                <a:gd name="T2" fmla="*/ 14 w 43"/>
                <a:gd name="T3" fmla="*/ 65 h 158"/>
                <a:gd name="T4" fmla="*/ 0 w 43"/>
                <a:gd name="T5" fmla="*/ 65 h 158"/>
                <a:gd name="T6" fmla="*/ 0 w 43"/>
                <a:gd name="T7" fmla="*/ 44 h 158"/>
                <a:gd name="T8" fmla="*/ 42 w 43"/>
                <a:gd name="T9" fmla="*/ 44 h 158"/>
                <a:gd name="T10" fmla="*/ 42 w 43"/>
                <a:gd name="T11" fmla="*/ 158 h 158"/>
                <a:gd name="T12" fmla="*/ 14 w 43"/>
                <a:gd name="T13" fmla="*/ 158 h 158"/>
                <a:gd name="T14" fmla="*/ 29 w 43"/>
                <a:gd name="T15" fmla="*/ 0 h 158"/>
                <a:gd name="T16" fmla="*/ 29 w 43"/>
                <a:gd name="T17" fmla="*/ 0 h 158"/>
                <a:gd name="T18" fmla="*/ 34 w 43"/>
                <a:gd name="T19" fmla="*/ 0 h 158"/>
                <a:gd name="T20" fmla="*/ 39 w 43"/>
                <a:gd name="T21" fmla="*/ 4 h 158"/>
                <a:gd name="T22" fmla="*/ 39 w 43"/>
                <a:gd name="T23" fmla="*/ 4 h 158"/>
                <a:gd name="T24" fmla="*/ 42 w 43"/>
                <a:gd name="T25" fmla="*/ 10 h 158"/>
                <a:gd name="T26" fmla="*/ 43 w 43"/>
                <a:gd name="T27" fmla="*/ 15 h 158"/>
                <a:gd name="T28" fmla="*/ 43 w 43"/>
                <a:gd name="T29" fmla="*/ 15 h 158"/>
                <a:gd name="T30" fmla="*/ 42 w 43"/>
                <a:gd name="T31" fmla="*/ 22 h 158"/>
                <a:gd name="T32" fmla="*/ 39 w 43"/>
                <a:gd name="T33" fmla="*/ 26 h 158"/>
                <a:gd name="T34" fmla="*/ 39 w 43"/>
                <a:gd name="T35" fmla="*/ 26 h 158"/>
                <a:gd name="T36" fmla="*/ 34 w 43"/>
                <a:gd name="T37" fmla="*/ 30 h 158"/>
                <a:gd name="T38" fmla="*/ 29 w 43"/>
                <a:gd name="T39" fmla="*/ 31 h 158"/>
                <a:gd name="T40" fmla="*/ 29 w 43"/>
                <a:gd name="T41" fmla="*/ 31 h 158"/>
                <a:gd name="T42" fmla="*/ 22 w 43"/>
                <a:gd name="T43" fmla="*/ 30 h 158"/>
                <a:gd name="T44" fmla="*/ 17 w 43"/>
                <a:gd name="T45" fmla="*/ 26 h 158"/>
                <a:gd name="T46" fmla="*/ 17 w 43"/>
                <a:gd name="T47" fmla="*/ 26 h 158"/>
                <a:gd name="T48" fmla="*/ 14 w 43"/>
                <a:gd name="T49" fmla="*/ 22 h 158"/>
                <a:gd name="T50" fmla="*/ 13 w 43"/>
                <a:gd name="T51" fmla="*/ 15 h 158"/>
                <a:gd name="T52" fmla="*/ 13 w 43"/>
                <a:gd name="T53" fmla="*/ 15 h 158"/>
                <a:gd name="T54" fmla="*/ 14 w 43"/>
                <a:gd name="T55" fmla="*/ 10 h 158"/>
                <a:gd name="T56" fmla="*/ 17 w 43"/>
                <a:gd name="T57" fmla="*/ 4 h 158"/>
                <a:gd name="T58" fmla="*/ 17 w 43"/>
                <a:gd name="T59" fmla="*/ 4 h 158"/>
                <a:gd name="T60" fmla="*/ 22 w 43"/>
                <a:gd name="T61" fmla="*/ 0 h 158"/>
                <a:gd name="T62" fmla="*/ 29 w 43"/>
                <a:gd name="T63" fmla="*/ 0 h 158"/>
                <a:gd name="T64" fmla="*/ 29 w 43"/>
                <a:gd name="T6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158">
                  <a:moveTo>
                    <a:pt x="14" y="158"/>
                  </a:moveTo>
                  <a:lnTo>
                    <a:pt x="14" y="65"/>
                  </a:lnTo>
                  <a:lnTo>
                    <a:pt x="0" y="65"/>
                  </a:lnTo>
                  <a:lnTo>
                    <a:pt x="0" y="44"/>
                  </a:lnTo>
                  <a:lnTo>
                    <a:pt x="42" y="44"/>
                  </a:lnTo>
                  <a:lnTo>
                    <a:pt x="42" y="158"/>
                  </a:lnTo>
                  <a:lnTo>
                    <a:pt x="14" y="158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2" y="10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2" y="22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4" y="30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2" y="30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4" y="22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1DC50D5-A6B2-46CA-B46A-3BDD4D6F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6342" y="2007198"/>
              <a:ext cx="266887" cy="422354"/>
            </a:xfrm>
            <a:custGeom>
              <a:avLst/>
              <a:gdLst>
                <a:gd name="T0" fmla="*/ 72 w 103"/>
                <a:gd name="T1" fmla="*/ 163 h 163"/>
                <a:gd name="T2" fmla="*/ 38 w 103"/>
                <a:gd name="T3" fmla="*/ 111 h 163"/>
                <a:gd name="T4" fmla="*/ 26 w 103"/>
                <a:gd name="T5" fmla="*/ 124 h 163"/>
                <a:gd name="T6" fmla="*/ 26 w 103"/>
                <a:gd name="T7" fmla="*/ 163 h 163"/>
                <a:gd name="T8" fmla="*/ 0 w 103"/>
                <a:gd name="T9" fmla="*/ 163 h 163"/>
                <a:gd name="T10" fmla="*/ 0 w 103"/>
                <a:gd name="T11" fmla="*/ 7 h 163"/>
                <a:gd name="T12" fmla="*/ 26 w 103"/>
                <a:gd name="T13" fmla="*/ 0 h 163"/>
                <a:gd name="T14" fmla="*/ 26 w 103"/>
                <a:gd name="T15" fmla="*/ 93 h 163"/>
                <a:gd name="T16" fmla="*/ 63 w 103"/>
                <a:gd name="T17" fmla="*/ 49 h 163"/>
                <a:gd name="T18" fmla="*/ 96 w 103"/>
                <a:gd name="T19" fmla="*/ 49 h 163"/>
                <a:gd name="T20" fmla="*/ 58 w 103"/>
                <a:gd name="T21" fmla="*/ 91 h 163"/>
                <a:gd name="T22" fmla="*/ 103 w 103"/>
                <a:gd name="T23" fmla="*/ 163 h 163"/>
                <a:gd name="T24" fmla="*/ 72 w 103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63">
                  <a:moveTo>
                    <a:pt x="72" y="163"/>
                  </a:moveTo>
                  <a:lnTo>
                    <a:pt x="38" y="111"/>
                  </a:lnTo>
                  <a:lnTo>
                    <a:pt x="26" y="124"/>
                  </a:lnTo>
                  <a:lnTo>
                    <a:pt x="26" y="163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26" y="0"/>
                  </a:lnTo>
                  <a:lnTo>
                    <a:pt x="26" y="93"/>
                  </a:lnTo>
                  <a:lnTo>
                    <a:pt x="63" y="49"/>
                  </a:lnTo>
                  <a:lnTo>
                    <a:pt x="96" y="49"/>
                  </a:lnTo>
                  <a:lnTo>
                    <a:pt x="58" y="91"/>
                  </a:lnTo>
                  <a:lnTo>
                    <a:pt x="103" y="163"/>
                  </a:lnTo>
                  <a:lnTo>
                    <a:pt x="72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E31E390-DD53-468B-96AA-3D4476C83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940" y="2592793"/>
              <a:ext cx="264295" cy="401625"/>
            </a:xfrm>
            <a:custGeom>
              <a:avLst/>
              <a:gdLst>
                <a:gd name="T0" fmla="*/ 27 w 102"/>
                <a:gd name="T1" fmla="*/ 24 h 155"/>
                <a:gd name="T2" fmla="*/ 27 w 102"/>
                <a:gd name="T3" fmla="*/ 61 h 155"/>
                <a:gd name="T4" fmla="*/ 82 w 102"/>
                <a:gd name="T5" fmla="*/ 61 h 155"/>
                <a:gd name="T6" fmla="*/ 82 w 102"/>
                <a:gd name="T7" fmla="*/ 84 h 155"/>
                <a:gd name="T8" fmla="*/ 27 w 102"/>
                <a:gd name="T9" fmla="*/ 84 h 155"/>
                <a:gd name="T10" fmla="*/ 27 w 102"/>
                <a:gd name="T11" fmla="*/ 155 h 155"/>
                <a:gd name="T12" fmla="*/ 0 w 102"/>
                <a:gd name="T13" fmla="*/ 155 h 155"/>
                <a:gd name="T14" fmla="*/ 0 w 102"/>
                <a:gd name="T15" fmla="*/ 0 h 155"/>
                <a:gd name="T16" fmla="*/ 102 w 102"/>
                <a:gd name="T17" fmla="*/ 0 h 155"/>
                <a:gd name="T18" fmla="*/ 102 w 102"/>
                <a:gd name="T19" fmla="*/ 24 h 155"/>
                <a:gd name="T20" fmla="*/ 27 w 102"/>
                <a:gd name="T21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55">
                  <a:moveTo>
                    <a:pt x="27" y="24"/>
                  </a:moveTo>
                  <a:lnTo>
                    <a:pt x="27" y="61"/>
                  </a:lnTo>
                  <a:lnTo>
                    <a:pt x="82" y="61"/>
                  </a:lnTo>
                  <a:lnTo>
                    <a:pt x="82" y="84"/>
                  </a:lnTo>
                  <a:lnTo>
                    <a:pt x="27" y="84"/>
                  </a:lnTo>
                  <a:lnTo>
                    <a:pt x="27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C791353-AD21-481B-A9F2-DBD79E8B8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7693" y="2587611"/>
              <a:ext cx="108828" cy="406807"/>
            </a:xfrm>
            <a:custGeom>
              <a:avLst/>
              <a:gdLst>
                <a:gd name="T0" fmla="*/ 14 w 42"/>
                <a:gd name="T1" fmla="*/ 157 h 157"/>
                <a:gd name="T2" fmla="*/ 14 w 42"/>
                <a:gd name="T3" fmla="*/ 66 h 157"/>
                <a:gd name="T4" fmla="*/ 0 w 42"/>
                <a:gd name="T5" fmla="*/ 66 h 157"/>
                <a:gd name="T6" fmla="*/ 0 w 42"/>
                <a:gd name="T7" fmla="*/ 43 h 157"/>
                <a:gd name="T8" fmla="*/ 41 w 42"/>
                <a:gd name="T9" fmla="*/ 43 h 157"/>
                <a:gd name="T10" fmla="*/ 41 w 42"/>
                <a:gd name="T11" fmla="*/ 157 h 157"/>
                <a:gd name="T12" fmla="*/ 14 w 42"/>
                <a:gd name="T13" fmla="*/ 157 h 157"/>
                <a:gd name="T14" fmla="*/ 28 w 42"/>
                <a:gd name="T15" fmla="*/ 0 h 157"/>
                <a:gd name="T16" fmla="*/ 28 w 42"/>
                <a:gd name="T17" fmla="*/ 0 h 157"/>
                <a:gd name="T18" fmla="*/ 33 w 42"/>
                <a:gd name="T19" fmla="*/ 1 h 157"/>
                <a:gd name="T20" fmla="*/ 38 w 42"/>
                <a:gd name="T21" fmla="*/ 4 h 157"/>
                <a:gd name="T22" fmla="*/ 38 w 42"/>
                <a:gd name="T23" fmla="*/ 4 h 157"/>
                <a:gd name="T24" fmla="*/ 42 w 42"/>
                <a:gd name="T25" fmla="*/ 9 h 157"/>
                <a:gd name="T26" fmla="*/ 42 w 42"/>
                <a:gd name="T27" fmla="*/ 16 h 157"/>
                <a:gd name="T28" fmla="*/ 42 w 42"/>
                <a:gd name="T29" fmla="*/ 16 h 157"/>
                <a:gd name="T30" fmla="*/ 42 w 42"/>
                <a:gd name="T31" fmla="*/ 21 h 157"/>
                <a:gd name="T32" fmla="*/ 38 w 42"/>
                <a:gd name="T33" fmla="*/ 26 h 157"/>
                <a:gd name="T34" fmla="*/ 38 w 42"/>
                <a:gd name="T35" fmla="*/ 26 h 157"/>
                <a:gd name="T36" fmla="*/ 33 w 42"/>
                <a:gd name="T37" fmla="*/ 29 h 157"/>
                <a:gd name="T38" fmla="*/ 28 w 42"/>
                <a:gd name="T39" fmla="*/ 30 h 157"/>
                <a:gd name="T40" fmla="*/ 28 w 42"/>
                <a:gd name="T41" fmla="*/ 30 h 157"/>
                <a:gd name="T42" fmla="*/ 21 w 42"/>
                <a:gd name="T43" fmla="*/ 29 h 157"/>
                <a:gd name="T44" fmla="*/ 17 w 42"/>
                <a:gd name="T45" fmla="*/ 26 h 157"/>
                <a:gd name="T46" fmla="*/ 17 w 42"/>
                <a:gd name="T47" fmla="*/ 26 h 157"/>
                <a:gd name="T48" fmla="*/ 13 w 42"/>
                <a:gd name="T49" fmla="*/ 21 h 157"/>
                <a:gd name="T50" fmla="*/ 12 w 42"/>
                <a:gd name="T51" fmla="*/ 16 h 157"/>
                <a:gd name="T52" fmla="*/ 12 w 42"/>
                <a:gd name="T53" fmla="*/ 16 h 157"/>
                <a:gd name="T54" fmla="*/ 13 w 42"/>
                <a:gd name="T55" fmla="*/ 9 h 157"/>
                <a:gd name="T56" fmla="*/ 17 w 42"/>
                <a:gd name="T57" fmla="*/ 4 h 157"/>
                <a:gd name="T58" fmla="*/ 17 w 42"/>
                <a:gd name="T59" fmla="*/ 4 h 157"/>
                <a:gd name="T60" fmla="*/ 21 w 42"/>
                <a:gd name="T61" fmla="*/ 1 h 157"/>
                <a:gd name="T62" fmla="*/ 28 w 42"/>
                <a:gd name="T63" fmla="*/ 0 h 157"/>
                <a:gd name="T64" fmla="*/ 28 w 42"/>
                <a:gd name="T6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157">
                  <a:moveTo>
                    <a:pt x="14" y="157"/>
                  </a:moveTo>
                  <a:lnTo>
                    <a:pt x="14" y="66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41" y="43"/>
                  </a:lnTo>
                  <a:lnTo>
                    <a:pt x="41" y="157"/>
                  </a:lnTo>
                  <a:lnTo>
                    <a:pt x="14" y="157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33" y="1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21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3" y="29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3" y="21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B9FEB0D-A8D3-4026-BCC4-9F5E9B1A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1663" y="2696439"/>
              <a:ext cx="259113" cy="297980"/>
            </a:xfrm>
            <a:custGeom>
              <a:avLst/>
              <a:gdLst>
                <a:gd name="T0" fmla="*/ 73 w 100"/>
                <a:gd name="T1" fmla="*/ 115 h 115"/>
                <a:gd name="T2" fmla="*/ 73 w 100"/>
                <a:gd name="T3" fmla="*/ 49 h 115"/>
                <a:gd name="T4" fmla="*/ 73 w 100"/>
                <a:gd name="T5" fmla="*/ 49 h 115"/>
                <a:gd name="T6" fmla="*/ 73 w 100"/>
                <a:gd name="T7" fmla="*/ 42 h 115"/>
                <a:gd name="T8" fmla="*/ 72 w 100"/>
                <a:gd name="T9" fmla="*/ 37 h 115"/>
                <a:gd name="T10" fmla="*/ 70 w 100"/>
                <a:gd name="T11" fmla="*/ 32 h 115"/>
                <a:gd name="T12" fmla="*/ 68 w 100"/>
                <a:gd name="T13" fmla="*/ 28 h 115"/>
                <a:gd name="T14" fmla="*/ 68 w 100"/>
                <a:gd name="T15" fmla="*/ 28 h 115"/>
                <a:gd name="T16" fmla="*/ 65 w 100"/>
                <a:gd name="T17" fmla="*/ 25 h 115"/>
                <a:gd name="T18" fmla="*/ 61 w 100"/>
                <a:gd name="T19" fmla="*/ 24 h 115"/>
                <a:gd name="T20" fmla="*/ 56 w 100"/>
                <a:gd name="T21" fmla="*/ 22 h 115"/>
                <a:gd name="T22" fmla="*/ 49 w 100"/>
                <a:gd name="T23" fmla="*/ 21 h 115"/>
                <a:gd name="T24" fmla="*/ 49 w 100"/>
                <a:gd name="T25" fmla="*/ 21 h 115"/>
                <a:gd name="T26" fmla="*/ 44 w 100"/>
                <a:gd name="T27" fmla="*/ 22 h 115"/>
                <a:gd name="T28" fmla="*/ 37 w 100"/>
                <a:gd name="T29" fmla="*/ 25 h 115"/>
                <a:gd name="T30" fmla="*/ 37 w 100"/>
                <a:gd name="T31" fmla="*/ 25 h 115"/>
                <a:gd name="T32" fmla="*/ 31 w 100"/>
                <a:gd name="T33" fmla="*/ 29 h 115"/>
                <a:gd name="T34" fmla="*/ 27 w 100"/>
                <a:gd name="T35" fmla="*/ 33 h 115"/>
                <a:gd name="T36" fmla="*/ 27 w 100"/>
                <a:gd name="T37" fmla="*/ 115 h 115"/>
                <a:gd name="T38" fmla="*/ 0 w 100"/>
                <a:gd name="T39" fmla="*/ 115 h 115"/>
                <a:gd name="T40" fmla="*/ 0 w 100"/>
                <a:gd name="T41" fmla="*/ 1 h 115"/>
                <a:gd name="T42" fmla="*/ 19 w 100"/>
                <a:gd name="T43" fmla="*/ 1 h 115"/>
                <a:gd name="T44" fmla="*/ 24 w 100"/>
                <a:gd name="T45" fmla="*/ 12 h 115"/>
                <a:gd name="T46" fmla="*/ 24 w 100"/>
                <a:gd name="T47" fmla="*/ 12 h 115"/>
                <a:gd name="T48" fmla="*/ 31 w 100"/>
                <a:gd name="T49" fmla="*/ 7 h 115"/>
                <a:gd name="T50" fmla="*/ 37 w 100"/>
                <a:gd name="T51" fmla="*/ 3 h 115"/>
                <a:gd name="T52" fmla="*/ 47 w 100"/>
                <a:gd name="T53" fmla="*/ 0 h 115"/>
                <a:gd name="T54" fmla="*/ 56 w 100"/>
                <a:gd name="T55" fmla="*/ 0 h 115"/>
                <a:gd name="T56" fmla="*/ 56 w 100"/>
                <a:gd name="T57" fmla="*/ 0 h 115"/>
                <a:gd name="T58" fmla="*/ 66 w 100"/>
                <a:gd name="T59" fmla="*/ 0 h 115"/>
                <a:gd name="T60" fmla="*/ 74 w 100"/>
                <a:gd name="T61" fmla="*/ 3 h 115"/>
                <a:gd name="T62" fmla="*/ 82 w 100"/>
                <a:gd name="T63" fmla="*/ 7 h 115"/>
                <a:gd name="T64" fmla="*/ 88 w 100"/>
                <a:gd name="T65" fmla="*/ 12 h 115"/>
                <a:gd name="T66" fmla="*/ 88 w 100"/>
                <a:gd name="T67" fmla="*/ 12 h 115"/>
                <a:gd name="T68" fmla="*/ 93 w 100"/>
                <a:gd name="T69" fmla="*/ 18 h 115"/>
                <a:gd name="T70" fmla="*/ 97 w 100"/>
                <a:gd name="T71" fmla="*/ 26 h 115"/>
                <a:gd name="T72" fmla="*/ 100 w 100"/>
                <a:gd name="T73" fmla="*/ 36 h 115"/>
                <a:gd name="T74" fmla="*/ 100 w 100"/>
                <a:gd name="T75" fmla="*/ 45 h 115"/>
                <a:gd name="T76" fmla="*/ 100 w 100"/>
                <a:gd name="T77" fmla="*/ 115 h 115"/>
                <a:gd name="T78" fmla="*/ 73 w 100"/>
                <a:gd name="T7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115">
                  <a:moveTo>
                    <a:pt x="73" y="115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73" y="42"/>
                  </a:lnTo>
                  <a:lnTo>
                    <a:pt x="72" y="37"/>
                  </a:lnTo>
                  <a:lnTo>
                    <a:pt x="70" y="3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5" y="25"/>
                  </a:lnTo>
                  <a:lnTo>
                    <a:pt x="61" y="24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7" y="115"/>
                  </a:lnTo>
                  <a:lnTo>
                    <a:pt x="0" y="115"/>
                  </a:lnTo>
                  <a:lnTo>
                    <a:pt x="0" y="1"/>
                  </a:lnTo>
                  <a:lnTo>
                    <a:pt x="19" y="1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1" y="7"/>
                  </a:lnTo>
                  <a:lnTo>
                    <a:pt x="37" y="3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4" y="3"/>
                  </a:lnTo>
                  <a:lnTo>
                    <a:pt x="82" y="7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3" y="18"/>
                  </a:lnTo>
                  <a:lnTo>
                    <a:pt x="97" y="26"/>
                  </a:lnTo>
                  <a:lnTo>
                    <a:pt x="100" y="36"/>
                  </a:lnTo>
                  <a:lnTo>
                    <a:pt x="100" y="45"/>
                  </a:lnTo>
                  <a:lnTo>
                    <a:pt x="100" y="115"/>
                  </a:lnTo>
                  <a:lnTo>
                    <a:pt x="7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28D6D99-344F-4293-80A8-4CBD43595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5190" y="2696439"/>
              <a:ext cx="269478" cy="300571"/>
            </a:xfrm>
            <a:custGeom>
              <a:avLst/>
              <a:gdLst>
                <a:gd name="T0" fmla="*/ 71 w 104"/>
                <a:gd name="T1" fmla="*/ 103 h 116"/>
                <a:gd name="T2" fmla="*/ 58 w 104"/>
                <a:gd name="T3" fmla="*/ 114 h 116"/>
                <a:gd name="T4" fmla="*/ 49 w 104"/>
                <a:gd name="T5" fmla="*/ 116 h 116"/>
                <a:gd name="T6" fmla="*/ 39 w 104"/>
                <a:gd name="T7" fmla="*/ 116 h 116"/>
                <a:gd name="T8" fmla="*/ 24 w 104"/>
                <a:gd name="T9" fmla="*/ 115 h 116"/>
                <a:gd name="T10" fmla="*/ 10 w 104"/>
                <a:gd name="T11" fmla="*/ 108 h 116"/>
                <a:gd name="T12" fmla="*/ 6 w 104"/>
                <a:gd name="T13" fmla="*/ 103 h 116"/>
                <a:gd name="T14" fmla="*/ 1 w 104"/>
                <a:gd name="T15" fmla="*/ 90 h 116"/>
                <a:gd name="T16" fmla="*/ 0 w 104"/>
                <a:gd name="T17" fmla="*/ 82 h 116"/>
                <a:gd name="T18" fmla="*/ 4 w 104"/>
                <a:gd name="T19" fmla="*/ 65 h 116"/>
                <a:gd name="T20" fmla="*/ 14 w 104"/>
                <a:gd name="T21" fmla="*/ 52 h 116"/>
                <a:gd name="T22" fmla="*/ 24 w 104"/>
                <a:gd name="T23" fmla="*/ 46 h 116"/>
                <a:gd name="T24" fmla="*/ 43 w 104"/>
                <a:gd name="T25" fmla="*/ 41 h 116"/>
                <a:gd name="T26" fmla="*/ 57 w 104"/>
                <a:gd name="T27" fmla="*/ 40 h 116"/>
                <a:gd name="T28" fmla="*/ 69 w 104"/>
                <a:gd name="T29" fmla="*/ 41 h 116"/>
                <a:gd name="T30" fmla="*/ 66 w 104"/>
                <a:gd name="T31" fmla="*/ 33 h 116"/>
                <a:gd name="T32" fmla="*/ 62 w 104"/>
                <a:gd name="T33" fmla="*/ 26 h 116"/>
                <a:gd name="T34" fmla="*/ 54 w 104"/>
                <a:gd name="T35" fmla="*/ 22 h 116"/>
                <a:gd name="T36" fmla="*/ 42 w 104"/>
                <a:gd name="T37" fmla="*/ 21 h 116"/>
                <a:gd name="T38" fmla="*/ 17 w 104"/>
                <a:gd name="T39" fmla="*/ 26 h 116"/>
                <a:gd name="T40" fmla="*/ 12 w 104"/>
                <a:gd name="T41" fmla="*/ 5 h 116"/>
                <a:gd name="T42" fmla="*/ 26 w 104"/>
                <a:gd name="T43" fmla="*/ 1 h 116"/>
                <a:gd name="T44" fmla="*/ 45 w 104"/>
                <a:gd name="T45" fmla="*/ 0 h 116"/>
                <a:gd name="T46" fmla="*/ 57 w 104"/>
                <a:gd name="T47" fmla="*/ 0 h 116"/>
                <a:gd name="T48" fmla="*/ 75 w 104"/>
                <a:gd name="T49" fmla="*/ 7 h 116"/>
                <a:gd name="T50" fmla="*/ 82 w 104"/>
                <a:gd name="T51" fmla="*/ 11 h 116"/>
                <a:gd name="T52" fmla="*/ 91 w 104"/>
                <a:gd name="T53" fmla="*/ 28 h 116"/>
                <a:gd name="T54" fmla="*/ 95 w 104"/>
                <a:gd name="T55" fmla="*/ 56 h 116"/>
                <a:gd name="T56" fmla="*/ 95 w 104"/>
                <a:gd name="T57" fmla="*/ 81 h 116"/>
                <a:gd name="T58" fmla="*/ 96 w 104"/>
                <a:gd name="T59" fmla="*/ 99 h 116"/>
                <a:gd name="T60" fmla="*/ 104 w 104"/>
                <a:gd name="T61" fmla="*/ 108 h 116"/>
                <a:gd name="T62" fmla="*/ 100 w 104"/>
                <a:gd name="T63" fmla="*/ 114 h 116"/>
                <a:gd name="T64" fmla="*/ 96 w 104"/>
                <a:gd name="T65" fmla="*/ 115 h 116"/>
                <a:gd name="T66" fmla="*/ 87 w 104"/>
                <a:gd name="T67" fmla="*/ 116 h 116"/>
                <a:gd name="T68" fmla="*/ 76 w 104"/>
                <a:gd name="T69" fmla="*/ 112 h 116"/>
                <a:gd name="T70" fmla="*/ 72 w 104"/>
                <a:gd name="T71" fmla="*/ 108 h 116"/>
                <a:gd name="T72" fmla="*/ 71 w 104"/>
                <a:gd name="T73" fmla="*/ 103 h 116"/>
                <a:gd name="T74" fmla="*/ 69 w 104"/>
                <a:gd name="T75" fmla="*/ 62 h 116"/>
                <a:gd name="T76" fmla="*/ 58 w 104"/>
                <a:gd name="T77" fmla="*/ 59 h 116"/>
                <a:gd name="T78" fmla="*/ 39 w 104"/>
                <a:gd name="T79" fmla="*/ 63 h 116"/>
                <a:gd name="T80" fmla="*/ 31 w 104"/>
                <a:gd name="T81" fmla="*/ 69 h 116"/>
                <a:gd name="T82" fmla="*/ 28 w 104"/>
                <a:gd name="T83" fmla="*/ 75 h 116"/>
                <a:gd name="T84" fmla="*/ 26 w 104"/>
                <a:gd name="T85" fmla="*/ 81 h 116"/>
                <a:gd name="T86" fmla="*/ 31 w 104"/>
                <a:gd name="T87" fmla="*/ 93 h 116"/>
                <a:gd name="T88" fmla="*/ 45 w 104"/>
                <a:gd name="T89" fmla="*/ 97 h 116"/>
                <a:gd name="T90" fmla="*/ 50 w 104"/>
                <a:gd name="T91" fmla="*/ 95 h 116"/>
                <a:gd name="T92" fmla="*/ 59 w 104"/>
                <a:gd name="T93" fmla="*/ 93 h 116"/>
                <a:gd name="T94" fmla="*/ 65 w 104"/>
                <a:gd name="T95" fmla="*/ 87 h 116"/>
                <a:gd name="T96" fmla="*/ 67 w 104"/>
                <a:gd name="T97" fmla="*/ 78 h 116"/>
                <a:gd name="T98" fmla="*/ 69 w 104"/>
                <a:gd name="T99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116">
                  <a:moveTo>
                    <a:pt x="71" y="103"/>
                  </a:moveTo>
                  <a:lnTo>
                    <a:pt x="71" y="103"/>
                  </a:lnTo>
                  <a:lnTo>
                    <a:pt x="66" y="108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49" y="116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0" y="116"/>
                  </a:lnTo>
                  <a:lnTo>
                    <a:pt x="24" y="115"/>
                  </a:lnTo>
                  <a:lnTo>
                    <a:pt x="17" y="112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6" y="103"/>
                  </a:lnTo>
                  <a:lnTo>
                    <a:pt x="2" y="97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73"/>
                  </a:lnTo>
                  <a:lnTo>
                    <a:pt x="4" y="65"/>
                  </a:lnTo>
                  <a:lnTo>
                    <a:pt x="9" y="57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33" y="42"/>
                  </a:lnTo>
                  <a:lnTo>
                    <a:pt x="43" y="4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7" y="37"/>
                  </a:lnTo>
                  <a:lnTo>
                    <a:pt x="66" y="33"/>
                  </a:lnTo>
                  <a:lnTo>
                    <a:pt x="65" y="29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4" y="2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29" y="22"/>
                  </a:lnTo>
                  <a:lnTo>
                    <a:pt x="17" y="2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7" y="18"/>
                  </a:lnTo>
                  <a:lnTo>
                    <a:pt x="91" y="28"/>
                  </a:lnTo>
                  <a:lnTo>
                    <a:pt x="94" y="41"/>
                  </a:lnTo>
                  <a:lnTo>
                    <a:pt x="95" y="5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90"/>
                  </a:lnTo>
                  <a:lnTo>
                    <a:pt x="96" y="99"/>
                  </a:lnTo>
                  <a:lnTo>
                    <a:pt x="99" y="104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0" y="11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2" y="116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2" y="108"/>
                  </a:lnTo>
                  <a:lnTo>
                    <a:pt x="71" y="103"/>
                  </a:lnTo>
                  <a:lnTo>
                    <a:pt x="71" y="103"/>
                  </a:lnTo>
                  <a:close/>
                  <a:moveTo>
                    <a:pt x="69" y="62"/>
                  </a:moveTo>
                  <a:lnTo>
                    <a:pt x="69" y="62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4" y="65"/>
                  </a:lnTo>
                  <a:lnTo>
                    <a:pt x="31" y="69"/>
                  </a:lnTo>
                  <a:lnTo>
                    <a:pt x="29" y="71"/>
                  </a:lnTo>
                  <a:lnTo>
                    <a:pt x="28" y="7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8" y="87"/>
                  </a:lnTo>
                  <a:lnTo>
                    <a:pt x="31" y="93"/>
                  </a:lnTo>
                  <a:lnTo>
                    <a:pt x="37" y="95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50" y="95"/>
                  </a:lnTo>
                  <a:lnTo>
                    <a:pt x="55" y="94"/>
                  </a:lnTo>
                  <a:lnTo>
                    <a:pt x="59" y="93"/>
                  </a:lnTo>
                  <a:lnTo>
                    <a:pt x="62" y="90"/>
                  </a:lnTo>
                  <a:lnTo>
                    <a:pt x="65" y="87"/>
                  </a:lnTo>
                  <a:lnTo>
                    <a:pt x="67" y="82"/>
                  </a:lnTo>
                  <a:lnTo>
                    <a:pt x="67" y="78"/>
                  </a:lnTo>
                  <a:lnTo>
                    <a:pt x="69" y="73"/>
                  </a:lnTo>
                  <a:lnTo>
                    <a:pt x="6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22C7531E-2DD6-4F1A-B934-D96B20174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899" y="2696439"/>
              <a:ext cx="256522" cy="297980"/>
            </a:xfrm>
            <a:custGeom>
              <a:avLst/>
              <a:gdLst>
                <a:gd name="T0" fmla="*/ 72 w 99"/>
                <a:gd name="T1" fmla="*/ 115 h 115"/>
                <a:gd name="T2" fmla="*/ 72 w 99"/>
                <a:gd name="T3" fmla="*/ 49 h 115"/>
                <a:gd name="T4" fmla="*/ 72 w 99"/>
                <a:gd name="T5" fmla="*/ 49 h 115"/>
                <a:gd name="T6" fmla="*/ 72 w 99"/>
                <a:gd name="T7" fmla="*/ 42 h 115"/>
                <a:gd name="T8" fmla="*/ 71 w 99"/>
                <a:gd name="T9" fmla="*/ 37 h 115"/>
                <a:gd name="T10" fmla="*/ 70 w 99"/>
                <a:gd name="T11" fmla="*/ 32 h 115"/>
                <a:gd name="T12" fmla="*/ 67 w 99"/>
                <a:gd name="T13" fmla="*/ 28 h 115"/>
                <a:gd name="T14" fmla="*/ 67 w 99"/>
                <a:gd name="T15" fmla="*/ 28 h 115"/>
                <a:gd name="T16" fmla="*/ 65 w 99"/>
                <a:gd name="T17" fmla="*/ 25 h 115"/>
                <a:gd name="T18" fmla="*/ 61 w 99"/>
                <a:gd name="T19" fmla="*/ 24 h 115"/>
                <a:gd name="T20" fmla="*/ 55 w 99"/>
                <a:gd name="T21" fmla="*/ 22 h 115"/>
                <a:gd name="T22" fmla="*/ 49 w 99"/>
                <a:gd name="T23" fmla="*/ 21 h 115"/>
                <a:gd name="T24" fmla="*/ 49 w 99"/>
                <a:gd name="T25" fmla="*/ 21 h 115"/>
                <a:gd name="T26" fmla="*/ 43 w 99"/>
                <a:gd name="T27" fmla="*/ 22 h 115"/>
                <a:gd name="T28" fmla="*/ 37 w 99"/>
                <a:gd name="T29" fmla="*/ 25 h 115"/>
                <a:gd name="T30" fmla="*/ 37 w 99"/>
                <a:gd name="T31" fmla="*/ 25 h 115"/>
                <a:gd name="T32" fmla="*/ 31 w 99"/>
                <a:gd name="T33" fmla="*/ 29 h 115"/>
                <a:gd name="T34" fmla="*/ 26 w 99"/>
                <a:gd name="T35" fmla="*/ 33 h 115"/>
                <a:gd name="T36" fmla="*/ 26 w 99"/>
                <a:gd name="T37" fmla="*/ 115 h 115"/>
                <a:gd name="T38" fmla="*/ 0 w 99"/>
                <a:gd name="T39" fmla="*/ 115 h 115"/>
                <a:gd name="T40" fmla="*/ 0 w 99"/>
                <a:gd name="T41" fmla="*/ 1 h 115"/>
                <a:gd name="T42" fmla="*/ 20 w 99"/>
                <a:gd name="T43" fmla="*/ 1 h 115"/>
                <a:gd name="T44" fmla="*/ 24 w 99"/>
                <a:gd name="T45" fmla="*/ 12 h 115"/>
                <a:gd name="T46" fmla="*/ 24 w 99"/>
                <a:gd name="T47" fmla="*/ 12 h 115"/>
                <a:gd name="T48" fmla="*/ 30 w 99"/>
                <a:gd name="T49" fmla="*/ 7 h 115"/>
                <a:gd name="T50" fmla="*/ 37 w 99"/>
                <a:gd name="T51" fmla="*/ 3 h 115"/>
                <a:gd name="T52" fmla="*/ 46 w 99"/>
                <a:gd name="T53" fmla="*/ 0 h 115"/>
                <a:gd name="T54" fmla="*/ 55 w 99"/>
                <a:gd name="T55" fmla="*/ 0 h 115"/>
                <a:gd name="T56" fmla="*/ 55 w 99"/>
                <a:gd name="T57" fmla="*/ 0 h 115"/>
                <a:gd name="T58" fmla="*/ 66 w 99"/>
                <a:gd name="T59" fmla="*/ 0 h 115"/>
                <a:gd name="T60" fmla="*/ 74 w 99"/>
                <a:gd name="T61" fmla="*/ 3 h 115"/>
                <a:gd name="T62" fmla="*/ 82 w 99"/>
                <a:gd name="T63" fmla="*/ 7 h 115"/>
                <a:gd name="T64" fmla="*/ 88 w 99"/>
                <a:gd name="T65" fmla="*/ 12 h 115"/>
                <a:gd name="T66" fmla="*/ 88 w 99"/>
                <a:gd name="T67" fmla="*/ 12 h 115"/>
                <a:gd name="T68" fmla="*/ 92 w 99"/>
                <a:gd name="T69" fmla="*/ 18 h 115"/>
                <a:gd name="T70" fmla="*/ 96 w 99"/>
                <a:gd name="T71" fmla="*/ 26 h 115"/>
                <a:gd name="T72" fmla="*/ 99 w 99"/>
                <a:gd name="T73" fmla="*/ 36 h 115"/>
                <a:gd name="T74" fmla="*/ 99 w 99"/>
                <a:gd name="T75" fmla="*/ 45 h 115"/>
                <a:gd name="T76" fmla="*/ 99 w 99"/>
                <a:gd name="T77" fmla="*/ 115 h 115"/>
                <a:gd name="T78" fmla="*/ 72 w 99"/>
                <a:gd name="T7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115">
                  <a:moveTo>
                    <a:pt x="72" y="115"/>
                  </a:moveTo>
                  <a:lnTo>
                    <a:pt x="72" y="49"/>
                  </a:lnTo>
                  <a:lnTo>
                    <a:pt x="72" y="49"/>
                  </a:lnTo>
                  <a:lnTo>
                    <a:pt x="72" y="42"/>
                  </a:lnTo>
                  <a:lnTo>
                    <a:pt x="71" y="37"/>
                  </a:lnTo>
                  <a:lnTo>
                    <a:pt x="70" y="32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5" y="25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3" y="22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1" y="29"/>
                  </a:lnTo>
                  <a:lnTo>
                    <a:pt x="26" y="33"/>
                  </a:lnTo>
                  <a:lnTo>
                    <a:pt x="26" y="115"/>
                  </a:lnTo>
                  <a:lnTo>
                    <a:pt x="0" y="115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0" y="7"/>
                  </a:lnTo>
                  <a:lnTo>
                    <a:pt x="37" y="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4" y="3"/>
                  </a:lnTo>
                  <a:lnTo>
                    <a:pt x="82" y="7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2" y="18"/>
                  </a:lnTo>
                  <a:lnTo>
                    <a:pt x="96" y="26"/>
                  </a:lnTo>
                  <a:lnTo>
                    <a:pt x="99" y="36"/>
                  </a:lnTo>
                  <a:lnTo>
                    <a:pt x="99" y="45"/>
                  </a:lnTo>
                  <a:lnTo>
                    <a:pt x="99" y="115"/>
                  </a:lnTo>
                  <a:lnTo>
                    <a:pt x="72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A36D3DE-05D0-4DEE-986D-228401A7F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4835" y="2696439"/>
              <a:ext cx="209882" cy="300571"/>
            </a:xfrm>
            <a:custGeom>
              <a:avLst/>
              <a:gdLst>
                <a:gd name="T0" fmla="*/ 11 w 81"/>
                <a:gd name="T1" fmla="*/ 86 h 116"/>
                <a:gd name="T2" fmla="*/ 17 w 81"/>
                <a:gd name="T3" fmla="*/ 91 h 116"/>
                <a:gd name="T4" fmla="*/ 31 w 81"/>
                <a:gd name="T5" fmla="*/ 95 h 116"/>
                <a:gd name="T6" fmla="*/ 37 w 81"/>
                <a:gd name="T7" fmla="*/ 97 h 116"/>
                <a:gd name="T8" fmla="*/ 49 w 81"/>
                <a:gd name="T9" fmla="*/ 93 h 116"/>
                <a:gd name="T10" fmla="*/ 53 w 81"/>
                <a:gd name="T11" fmla="*/ 85 h 116"/>
                <a:gd name="T12" fmla="*/ 52 w 81"/>
                <a:gd name="T13" fmla="*/ 79 h 116"/>
                <a:gd name="T14" fmla="*/ 48 w 81"/>
                <a:gd name="T15" fmla="*/ 74 h 116"/>
                <a:gd name="T16" fmla="*/ 31 w 81"/>
                <a:gd name="T17" fmla="*/ 65 h 116"/>
                <a:gd name="T18" fmla="*/ 17 w 81"/>
                <a:gd name="T19" fmla="*/ 58 h 116"/>
                <a:gd name="T20" fmla="*/ 8 w 81"/>
                <a:gd name="T21" fmla="*/ 50 h 116"/>
                <a:gd name="T22" fmla="*/ 3 w 81"/>
                <a:gd name="T23" fmla="*/ 41 h 116"/>
                <a:gd name="T24" fmla="*/ 0 w 81"/>
                <a:gd name="T25" fmla="*/ 30 h 116"/>
                <a:gd name="T26" fmla="*/ 1 w 81"/>
                <a:gd name="T27" fmla="*/ 24 h 116"/>
                <a:gd name="T28" fmla="*/ 7 w 81"/>
                <a:gd name="T29" fmla="*/ 12 h 116"/>
                <a:gd name="T30" fmla="*/ 12 w 81"/>
                <a:gd name="T31" fmla="*/ 8 h 116"/>
                <a:gd name="T32" fmla="*/ 25 w 81"/>
                <a:gd name="T33" fmla="*/ 1 h 116"/>
                <a:gd name="T34" fmla="*/ 41 w 81"/>
                <a:gd name="T35" fmla="*/ 0 h 116"/>
                <a:gd name="T36" fmla="*/ 49 w 81"/>
                <a:gd name="T37" fmla="*/ 0 h 116"/>
                <a:gd name="T38" fmla="*/ 66 w 81"/>
                <a:gd name="T39" fmla="*/ 4 h 116"/>
                <a:gd name="T40" fmla="*/ 66 w 81"/>
                <a:gd name="T41" fmla="*/ 28 h 116"/>
                <a:gd name="T42" fmla="*/ 61 w 81"/>
                <a:gd name="T43" fmla="*/ 25 h 116"/>
                <a:gd name="T44" fmla="*/ 49 w 81"/>
                <a:gd name="T45" fmla="*/ 21 h 116"/>
                <a:gd name="T46" fmla="*/ 42 w 81"/>
                <a:gd name="T47" fmla="*/ 20 h 116"/>
                <a:gd name="T48" fmla="*/ 32 w 81"/>
                <a:gd name="T49" fmla="*/ 24 h 116"/>
                <a:gd name="T50" fmla="*/ 28 w 81"/>
                <a:gd name="T51" fmla="*/ 32 h 116"/>
                <a:gd name="T52" fmla="*/ 29 w 81"/>
                <a:gd name="T53" fmla="*/ 36 h 116"/>
                <a:gd name="T54" fmla="*/ 33 w 81"/>
                <a:gd name="T55" fmla="*/ 40 h 116"/>
                <a:gd name="T56" fmla="*/ 52 w 81"/>
                <a:gd name="T57" fmla="*/ 49 h 116"/>
                <a:gd name="T58" fmla="*/ 65 w 81"/>
                <a:gd name="T59" fmla="*/ 56 h 116"/>
                <a:gd name="T60" fmla="*/ 74 w 81"/>
                <a:gd name="T61" fmla="*/ 63 h 116"/>
                <a:gd name="T62" fmla="*/ 77 w 81"/>
                <a:gd name="T63" fmla="*/ 67 h 116"/>
                <a:gd name="T64" fmla="*/ 79 w 81"/>
                <a:gd name="T65" fmla="*/ 78 h 116"/>
                <a:gd name="T66" fmla="*/ 81 w 81"/>
                <a:gd name="T67" fmla="*/ 83 h 116"/>
                <a:gd name="T68" fmla="*/ 77 w 81"/>
                <a:gd name="T69" fmla="*/ 98 h 116"/>
                <a:gd name="T70" fmla="*/ 69 w 81"/>
                <a:gd name="T71" fmla="*/ 108 h 116"/>
                <a:gd name="T72" fmla="*/ 62 w 81"/>
                <a:gd name="T73" fmla="*/ 112 h 116"/>
                <a:gd name="T74" fmla="*/ 46 w 81"/>
                <a:gd name="T75" fmla="*/ 116 h 116"/>
                <a:gd name="T76" fmla="*/ 37 w 81"/>
                <a:gd name="T77" fmla="*/ 116 h 116"/>
                <a:gd name="T78" fmla="*/ 19 w 81"/>
                <a:gd name="T79" fmla="*/ 115 h 116"/>
                <a:gd name="T80" fmla="*/ 11 w 81"/>
                <a:gd name="T81" fmla="*/ 112 h 116"/>
                <a:gd name="T82" fmla="*/ 1 w 81"/>
                <a:gd name="T83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116">
                  <a:moveTo>
                    <a:pt x="1" y="107"/>
                  </a:moveTo>
                  <a:lnTo>
                    <a:pt x="11" y="86"/>
                  </a:lnTo>
                  <a:lnTo>
                    <a:pt x="11" y="86"/>
                  </a:lnTo>
                  <a:lnTo>
                    <a:pt x="17" y="91"/>
                  </a:lnTo>
                  <a:lnTo>
                    <a:pt x="23" y="94"/>
                  </a:lnTo>
                  <a:lnTo>
                    <a:pt x="31" y="95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4" y="95"/>
                  </a:lnTo>
                  <a:lnTo>
                    <a:pt x="49" y="93"/>
                  </a:lnTo>
                  <a:lnTo>
                    <a:pt x="52" y="90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2" y="79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1" y="70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17" y="58"/>
                  </a:lnTo>
                  <a:lnTo>
                    <a:pt x="12" y="54"/>
                  </a:lnTo>
                  <a:lnTo>
                    <a:pt x="8" y="50"/>
                  </a:lnTo>
                  <a:lnTo>
                    <a:pt x="5" y="45"/>
                  </a:lnTo>
                  <a:lnTo>
                    <a:pt x="3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6" y="21"/>
                  </a:lnTo>
                  <a:lnTo>
                    <a:pt x="32" y="24"/>
                  </a:lnTo>
                  <a:lnTo>
                    <a:pt x="29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9" y="36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40" y="44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65" y="56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78" y="73"/>
                  </a:lnTo>
                  <a:lnTo>
                    <a:pt x="79" y="78"/>
                  </a:lnTo>
                  <a:lnTo>
                    <a:pt x="81" y="83"/>
                  </a:lnTo>
                  <a:lnTo>
                    <a:pt x="81" y="83"/>
                  </a:lnTo>
                  <a:lnTo>
                    <a:pt x="79" y="91"/>
                  </a:lnTo>
                  <a:lnTo>
                    <a:pt x="77" y="98"/>
                  </a:lnTo>
                  <a:lnTo>
                    <a:pt x="74" y="103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2" y="112"/>
                  </a:lnTo>
                  <a:lnTo>
                    <a:pt x="54" y="115"/>
                  </a:lnTo>
                  <a:lnTo>
                    <a:pt x="46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27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1" y="112"/>
                  </a:lnTo>
                  <a:lnTo>
                    <a:pt x="1" y="107"/>
                  </a:lnTo>
                  <a:lnTo>
                    <a:pt x="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3CD3A979-3FC2-437E-BFAD-A40DA4333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8401" y="2696439"/>
              <a:ext cx="279842" cy="300571"/>
            </a:xfrm>
            <a:custGeom>
              <a:avLst/>
              <a:gdLst>
                <a:gd name="T0" fmla="*/ 0 w 108"/>
                <a:gd name="T1" fmla="*/ 58 h 116"/>
                <a:gd name="T2" fmla="*/ 4 w 108"/>
                <a:gd name="T3" fmla="*/ 34 h 116"/>
                <a:gd name="T4" fmla="*/ 15 w 108"/>
                <a:gd name="T5" fmla="*/ 16 h 116"/>
                <a:gd name="T6" fmla="*/ 24 w 108"/>
                <a:gd name="T7" fmla="*/ 8 h 116"/>
                <a:gd name="T8" fmla="*/ 42 w 108"/>
                <a:gd name="T9" fmla="*/ 0 h 116"/>
                <a:gd name="T10" fmla="*/ 54 w 108"/>
                <a:gd name="T11" fmla="*/ 0 h 116"/>
                <a:gd name="T12" fmla="*/ 78 w 108"/>
                <a:gd name="T13" fmla="*/ 3 h 116"/>
                <a:gd name="T14" fmla="*/ 95 w 108"/>
                <a:gd name="T15" fmla="*/ 15 h 116"/>
                <a:gd name="T16" fmla="*/ 101 w 108"/>
                <a:gd name="T17" fmla="*/ 24 h 116"/>
                <a:gd name="T18" fmla="*/ 108 w 108"/>
                <a:gd name="T19" fmla="*/ 45 h 116"/>
                <a:gd name="T20" fmla="*/ 108 w 108"/>
                <a:gd name="T21" fmla="*/ 58 h 116"/>
                <a:gd name="T22" fmla="*/ 106 w 108"/>
                <a:gd name="T23" fmla="*/ 82 h 116"/>
                <a:gd name="T24" fmla="*/ 94 w 108"/>
                <a:gd name="T25" fmla="*/ 100 h 116"/>
                <a:gd name="T26" fmla="*/ 86 w 108"/>
                <a:gd name="T27" fmla="*/ 108 h 116"/>
                <a:gd name="T28" fmla="*/ 66 w 108"/>
                <a:gd name="T29" fmla="*/ 116 h 116"/>
                <a:gd name="T30" fmla="*/ 54 w 108"/>
                <a:gd name="T31" fmla="*/ 116 h 116"/>
                <a:gd name="T32" fmla="*/ 32 w 108"/>
                <a:gd name="T33" fmla="*/ 112 h 116"/>
                <a:gd name="T34" fmla="*/ 15 w 108"/>
                <a:gd name="T35" fmla="*/ 100 h 116"/>
                <a:gd name="T36" fmla="*/ 8 w 108"/>
                <a:gd name="T37" fmla="*/ 93 h 116"/>
                <a:gd name="T38" fmla="*/ 1 w 108"/>
                <a:gd name="T39" fmla="*/ 70 h 116"/>
                <a:gd name="T40" fmla="*/ 0 w 108"/>
                <a:gd name="T41" fmla="*/ 58 h 116"/>
                <a:gd name="T42" fmla="*/ 28 w 108"/>
                <a:gd name="T43" fmla="*/ 58 h 116"/>
                <a:gd name="T44" fmla="*/ 29 w 108"/>
                <a:gd name="T45" fmla="*/ 74 h 116"/>
                <a:gd name="T46" fmla="*/ 34 w 108"/>
                <a:gd name="T47" fmla="*/ 86 h 116"/>
                <a:gd name="T48" fmla="*/ 42 w 108"/>
                <a:gd name="T49" fmla="*/ 93 h 116"/>
                <a:gd name="T50" fmla="*/ 54 w 108"/>
                <a:gd name="T51" fmla="*/ 95 h 116"/>
                <a:gd name="T52" fmla="*/ 61 w 108"/>
                <a:gd name="T53" fmla="*/ 95 h 116"/>
                <a:gd name="T54" fmla="*/ 70 w 108"/>
                <a:gd name="T55" fmla="*/ 90 h 116"/>
                <a:gd name="T56" fmla="*/ 74 w 108"/>
                <a:gd name="T57" fmla="*/ 86 h 116"/>
                <a:gd name="T58" fmla="*/ 79 w 108"/>
                <a:gd name="T59" fmla="*/ 74 h 116"/>
                <a:gd name="T60" fmla="*/ 82 w 108"/>
                <a:gd name="T61" fmla="*/ 58 h 116"/>
                <a:gd name="T62" fmla="*/ 81 w 108"/>
                <a:gd name="T63" fmla="*/ 49 h 116"/>
                <a:gd name="T64" fmla="*/ 78 w 108"/>
                <a:gd name="T65" fmla="*/ 36 h 116"/>
                <a:gd name="T66" fmla="*/ 71 w 108"/>
                <a:gd name="T67" fmla="*/ 26 h 116"/>
                <a:gd name="T68" fmla="*/ 61 w 108"/>
                <a:gd name="T69" fmla="*/ 21 h 116"/>
                <a:gd name="T70" fmla="*/ 54 w 108"/>
                <a:gd name="T71" fmla="*/ 21 h 116"/>
                <a:gd name="T72" fmla="*/ 44 w 108"/>
                <a:gd name="T73" fmla="*/ 24 h 116"/>
                <a:gd name="T74" fmla="*/ 34 w 108"/>
                <a:gd name="T75" fmla="*/ 30 h 116"/>
                <a:gd name="T76" fmla="*/ 32 w 108"/>
                <a:gd name="T77" fmla="*/ 36 h 116"/>
                <a:gd name="T78" fmla="*/ 28 w 108"/>
                <a:gd name="T79" fmla="*/ 50 h 116"/>
                <a:gd name="T80" fmla="*/ 28 w 108"/>
                <a:gd name="T81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116">
                  <a:moveTo>
                    <a:pt x="0" y="58"/>
                  </a:moveTo>
                  <a:lnTo>
                    <a:pt x="0" y="58"/>
                  </a:lnTo>
                  <a:lnTo>
                    <a:pt x="1" y="45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24" y="8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3"/>
                  </a:lnTo>
                  <a:lnTo>
                    <a:pt x="87" y="8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8" y="45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08" y="71"/>
                  </a:lnTo>
                  <a:lnTo>
                    <a:pt x="106" y="82"/>
                  </a:lnTo>
                  <a:lnTo>
                    <a:pt x="101" y="93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86" y="108"/>
                  </a:lnTo>
                  <a:lnTo>
                    <a:pt x="77" y="112"/>
                  </a:lnTo>
                  <a:lnTo>
                    <a:pt x="66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42" y="116"/>
                  </a:lnTo>
                  <a:lnTo>
                    <a:pt x="32" y="112"/>
                  </a:lnTo>
                  <a:lnTo>
                    <a:pt x="23" y="108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8" y="93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0" y="58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8" y="66"/>
                  </a:lnTo>
                  <a:lnTo>
                    <a:pt x="29" y="74"/>
                  </a:lnTo>
                  <a:lnTo>
                    <a:pt x="32" y="81"/>
                  </a:lnTo>
                  <a:lnTo>
                    <a:pt x="34" y="86"/>
                  </a:lnTo>
                  <a:lnTo>
                    <a:pt x="38" y="90"/>
                  </a:lnTo>
                  <a:lnTo>
                    <a:pt x="42" y="93"/>
                  </a:lnTo>
                  <a:lnTo>
                    <a:pt x="49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61" y="95"/>
                  </a:lnTo>
                  <a:lnTo>
                    <a:pt x="66" y="93"/>
                  </a:lnTo>
                  <a:lnTo>
                    <a:pt x="70" y="90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8" y="81"/>
                  </a:lnTo>
                  <a:lnTo>
                    <a:pt x="79" y="74"/>
                  </a:lnTo>
                  <a:lnTo>
                    <a:pt x="81" y="66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1" y="49"/>
                  </a:lnTo>
                  <a:lnTo>
                    <a:pt x="79" y="42"/>
                  </a:lnTo>
                  <a:lnTo>
                    <a:pt x="78" y="36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66" y="24"/>
                  </a:lnTo>
                  <a:lnTo>
                    <a:pt x="61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49" y="21"/>
                  </a:lnTo>
                  <a:lnTo>
                    <a:pt x="44" y="24"/>
                  </a:lnTo>
                  <a:lnTo>
                    <a:pt x="38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6"/>
                  </a:lnTo>
                  <a:lnTo>
                    <a:pt x="29" y="42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2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A1E6B87-F098-4BE7-B2FC-2A02AB3E2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4155" y="2699030"/>
              <a:ext cx="430128" cy="297980"/>
            </a:xfrm>
            <a:custGeom>
              <a:avLst/>
              <a:gdLst>
                <a:gd name="T0" fmla="*/ 124 w 166"/>
                <a:gd name="T1" fmla="*/ 115 h 115"/>
                <a:gd name="T2" fmla="*/ 114 w 166"/>
                <a:gd name="T3" fmla="*/ 115 h 115"/>
                <a:gd name="T4" fmla="*/ 83 w 166"/>
                <a:gd name="T5" fmla="*/ 47 h 115"/>
                <a:gd name="T6" fmla="*/ 51 w 166"/>
                <a:gd name="T7" fmla="*/ 115 h 115"/>
                <a:gd name="T8" fmla="*/ 42 w 166"/>
                <a:gd name="T9" fmla="*/ 115 h 115"/>
                <a:gd name="T10" fmla="*/ 0 w 166"/>
                <a:gd name="T11" fmla="*/ 0 h 115"/>
                <a:gd name="T12" fmla="*/ 28 w 166"/>
                <a:gd name="T13" fmla="*/ 0 h 115"/>
                <a:gd name="T14" fmla="*/ 50 w 166"/>
                <a:gd name="T15" fmla="*/ 68 h 115"/>
                <a:gd name="T16" fmla="*/ 78 w 166"/>
                <a:gd name="T17" fmla="*/ 0 h 115"/>
                <a:gd name="T18" fmla="*/ 87 w 166"/>
                <a:gd name="T19" fmla="*/ 0 h 115"/>
                <a:gd name="T20" fmla="*/ 116 w 166"/>
                <a:gd name="T21" fmla="*/ 69 h 115"/>
                <a:gd name="T22" fmla="*/ 140 w 166"/>
                <a:gd name="T23" fmla="*/ 0 h 115"/>
                <a:gd name="T24" fmla="*/ 166 w 166"/>
                <a:gd name="T25" fmla="*/ 0 h 115"/>
                <a:gd name="T26" fmla="*/ 124 w 166"/>
                <a:gd name="T2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15">
                  <a:moveTo>
                    <a:pt x="124" y="115"/>
                  </a:moveTo>
                  <a:lnTo>
                    <a:pt x="114" y="115"/>
                  </a:lnTo>
                  <a:lnTo>
                    <a:pt x="83" y="47"/>
                  </a:lnTo>
                  <a:lnTo>
                    <a:pt x="51" y="115"/>
                  </a:lnTo>
                  <a:lnTo>
                    <a:pt x="42" y="11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0" y="68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116" y="69"/>
                  </a:lnTo>
                  <a:lnTo>
                    <a:pt x="140" y="0"/>
                  </a:lnTo>
                  <a:lnTo>
                    <a:pt x="166" y="0"/>
                  </a:lnTo>
                  <a:lnTo>
                    <a:pt x="124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AA5450E-DB07-4262-821E-7ED37E33D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2056" y="2699030"/>
              <a:ext cx="295389" cy="411990"/>
            </a:xfrm>
            <a:custGeom>
              <a:avLst/>
              <a:gdLst>
                <a:gd name="T0" fmla="*/ 64 w 114"/>
                <a:gd name="T1" fmla="*/ 133 h 159"/>
                <a:gd name="T2" fmla="*/ 64 w 114"/>
                <a:gd name="T3" fmla="*/ 133 h 159"/>
                <a:gd name="T4" fmla="*/ 61 w 114"/>
                <a:gd name="T5" fmla="*/ 138 h 159"/>
                <a:gd name="T6" fmla="*/ 57 w 114"/>
                <a:gd name="T7" fmla="*/ 143 h 159"/>
                <a:gd name="T8" fmla="*/ 52 w 114"/>
                <a:gd name="T9" fmla="*/ 147 h 159"/>
                <a:gd name="T10" fmla="*/ 45 w 114"/>
                <a:gd name="T11" fmla="*/ 151 h 159"/>
                <a:gd name="T12" fmla="*/ 45 w 114"/>
                <a:gd name="T13" fmla="*/ 151 h 159"/>
                <a:gd name="T14" fmla="*/ 38 w 114"/>
                <a:gd name="T15" fmla="*/ 154 h 159"/>
                <a:gd name="T16" fmla="*/ 30 w 114"/>
                <a:gd name="T17" fmla="*/ 156 h 159"/>
                <a:gd name="T18" fmla="*/ 21 w 114"/>
                <a:gd name="T19" fmla="*/ 158 h 159"/>
                <a:gd name="T20" fmla="*/ 13 w 114"/>
                <a:gd name="T21" fmla="*/ 159 h 159"/>
                <a:gd name="T22" fmla="*/ 13 w 114"/>
                <a:gd name="T23" fmla="*/ 135 h 159"/>
                <a:gd name="T24" fmla="*/ 13 w 114"/>
                <a:gd name="T25" fmla="*/ 135 h 159"/>
                <a:gd name="T26" fmla="*/ 27 w 114"/>
                <a:gd name="T27" fmla="*/ 134 h 159"/>
                <a:gd name="T28" fmla="*/ 36 w 114"/>
                <a:gd name="T29" fmla="*/ 131 h 159"/>
                <a:gd name="T30" fmla="*/ 40 w 114"/>
                <a:gd name="T31" fmla="*/ 129 h 159"/>
                <a:gd name="T32" fmla="*/ 41 w 114"/>
                <a:gd name="T33" fmla="*/ 126 h 159"/>
                <a:gd name="T34" fmla="*/ 42 w 114"/>
                <a:gd name="T35" fmla="*/ 123 h 159"/>
                <a:gd name="T36" fmla="*/ 44 w 114"/>
                <a:gd name="T37" fmla="*/ 119 h 159"/>
                <a:gd name="T38" fmla="*/ 44 w 114"/>
                <a:gd name="T39" fmla="*/ 119 h 159"/>
                <a:gd name="T40" fmla="*/ 42 w 114"/>
                <a:gd name="T41" fmla="*/ 114 h 159"/>
                <a:gd name="T42" fmla="*/ 41 w 114"/>
                <a:gd name="T43" fmla="*/ 106 h 159"/>
                <a:gd name="T44" fmla="*/ 34 w 114"/>
                <a:gd name="T45" fmla="*/ 89 h 159"/>
                <a:gd name="T46" fmla="*/ 0 w 114"/>
                <a:gd name="T47" fmla="*/ 0 h 159"/>
                <a:gd name="T48" fmla="*/ 27 w 114"/>
                <a:gd name="T49" fmla="*/ 0 h 159"/>
                <a:gd name="T50" fmla="*/ 58 w 114"/>
                <a:gd name="T51" fmla="*/ 78 h 159"/>
                <a:gd name="T52" fmla="*/ 86 w 114"/>
                <a:gd name="T53" fmla="*/ 0 h 159"/>
                <a:gd name="T54" fmla="*/ 114 w 114"/>
                <a:gd name="T55" fmla="*/ 0 h 159"/>
                <a:gd name="T56" fmla="*/ 64 w 114"/>
                <a:gd name="T57" fmla="*/ 13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59">
                  <a:moveTo>
                    <a:pt x="64" y="133"/>
                  </a:moveTo>
                  <a:lnTo>
                    <a:pt x="64" y="133"/>
                  </a:lnTo>
                  <a:lnTo>
                    <a:pt x="61" y="138"/>
                  </a:lnTo>
                  <a:lnTo>
                    <a:pt x="57" y="143"/>
                  </a:lnTo>
                  <a:lnTo>
                    <a:pt x="52" y="147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38" y="154"/>
                  </a:lnTo>
                  <a:lnTo>
                    <a:pt x="30" y="156"/>
                  </a:lnTo>
                  <a:lnTo>
                    <a:pt x="21" y="158"/>
                  </a:lnTo>
                  <a:lnTo>
                    <a:pt x="13" y="159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27" y="134"/>
                  </a:lnTo>
                  <a:lnTo>
                    <a:pt x="36" y="131"/>
                  </a:lnTo>
                  <a:lnTo>
                    <a:pt x="40" y="129"/>
                  </a:lnTo>
                  <a:lnTo>
                    <a:pt x="41" y="126"/>
                  </a:lnTo>
                  <a:lnTo>
                    <a:pt x="42" y="123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14"/>
                  </a:lnTo>
                  <a:lnTo>
                    <a:pt x="41" y="106"/>
                  </a:lnTo>
                  <a:lnTo>
                    <a:pt x="34" y="89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8" y="78"/>
                  </a:lnTo>
                  <a:lnTo>
                    <a:pt x="86" y="0"/>
                  </a:lnTo>
                  <a:lnTo>
                    <a:pt x="114" y="0"/>
                  </a:lnTo>
                  <a:lnTo>
                    <a:pt x="64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232378DA-7921-4D3F-9B42-14882B65F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940" y="3375315"/>
              <a:ext cx="202108" cy="137330"/>
            </a:xfrm>
            <a:custGeom>
              <a:avLst/>
              <a:gdLst>
                <a:gd name="T0" fmla="*/ 58 w 78"/>
                <a:gd name="T1" fmla="*/ 53 h 53"/>
                <a:gd name="T2" fmla="*/ 54 w 78"/>
                <a:gd name="T3" fmla="*/ 53 h 53"/>
                <a:gd name="T4" fmla="*/ 40 w 78"/>
                <a:gd name="T5" fmla="*/ 21 h 53"/>
                <a:gd name="T6" fmla="*/ 25 w 78"/>
                <a:gd name="T7" fmla="*/ 53 h 53"/>
                <a:gd name="T8" fmla="*/ 20 w 78"/>
                <a:gd name="T9" fmla="*/ 53 h 53"/>
                <a:gd name="T10" fmla="*/ 0 w 78"/>
                <a:gd name="T11" fmla="*/ 0 h 53"/>
                <a:gd name="T12" fmla="*/ 13 w 78"/>
                <a:gd name="T13" fmla="*/ 0 h 53"/>
                <a:gd name="T14" fmla="*/ 24 w 78"/>
                <a:gd name="T15" fmla="*/ 30 h 53"/>
                <a:gd name="T16" fmla="*/ 37 w 78"/>
                <a:gd name="T17" fmla="*/ 0 h 53"/>
                <a:gd name="T18" fmla="*/ 41 w 78"/>
                <a:gd name="T19" fmla="*/ 0 h 53"/>
                <a:gd name="T20" fmla="*/ 54 w 78"/>
                <a:gd name="T21" fmla="*/ 32 h 53"/>
                <a:gd name="T22" fmla="*/ 66 w 78"/>
                <a:gd name="T23" fmla="*/ 0 h 53"/>
                <a:gd name="T24" fmla="*/ 78 w 78"/>
                <a:gd name="T25" fmla="*/ 0 h 53"/>
                <a:gd name="T26" fmla="*/ 58 w 78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53">
                  <a:moveTo>
                    <a:pt x="58" y="53"/>
                  </a:moveTo>
                  <a:lnTo>
                    <a:pt x="54" y="53"/>
                  </a:lnTo>
                  <a:lnTo>
                    <a:pt x="40" y="21"/>
                  </a:lnTo>
                  <a:lnTo>
                    <a:pt x="25" y="53"/>
                  </a:lnTo>
                  <a:lnTo>
                    <a:pt x="2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4" y="3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4" y="3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5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1001374-BA29-4351-90EC-4D354AE4A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9230" y="3375315"/>
              <a:ext cx="202108" cy="137330"/>
            </a:xfrm>
            <a:custGeom>
              <a:avLst/>
              <a:gdLst>
                <a:gd name="T0" fmla="*/ 58 w 78"/>
                <a:gd name="T1" fmla="*/ 53 h 53"/>
                <a:gd name="T2" fmla="*/ 52 w 78"/>
                <a:gd name="T3" fmla="*/ 53 h 53"/>
                <a:gd name="T4" fmla="*/ 38 w 78"/>
                <a:gd name="T5" fmla="*/ 21 h 53"/>
                <a:gd name="T6" fmla="*/ 23 w 78"/>
                <a:gd name="T7" fmla="*/ 53 h 53"/>
                <a:gd name="T8" fmla="*/ 19 w 78"/>
                <a:gd name="T9" fmla="*/ 53 h 53"/>
                <a:gd name="T10" fmla="*/ 0 w 78"/>
                <a:gd name="T11" fmla="*/ 0 h 53"/>
                <a:gd name="T12" fmla="*/ 13 w 78"/>
                <a:gd name="T13" fmla="*/ 0 h 53"/>
                <a:gd name="T14" fmla="*/ 23 w 78"/>
                <a:gd name="T15" fmla="*/ 30 h 53"/>
                <a:gd name="T16" fmla="*/ 35 w 78"/>
                <a:gd name="T17" fmla="*/ 0 h 53"/>
                <a:gd name="T18" fmla="*/ 41 w 78"/>
                <a:gd name="T19" fmla="*/ 0 h 53"/>
                <a:gd name="T20" fmla="*/ 54 w 78"/>
                <a:gd name="T21" fmla="*/ 32 h 53"/>
                <a:gd name="T22" fmla="*/ 64 w 78"/>
                <a:gd name="T23" fmla="*/ 0 h 53"/>
                <a:gd name="T24" fmla="*/ 78 w 78"/>
                <a:gd name="T25" fmla="*/ 0 h 53"/>
                <a:gd name="T26" fmla="*/ 58 w 78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53">
                  <a:moveTo>
                    <a:pt x="58" y="53"/>
                  </a:moveTo>
                  <a:lnTo>
                    <a:pt x="52" y="53"/>
                  </a:lnTo>
                  <a:lnTo>
                    <a:pt x="38" y="21"/>
                  </a:lnTo>
                  <a:lnTo>
                    <a:pt x="23" y="53"/>
                  </a:lnTo>
                  <a:lnTo>
                    <a:pt x="19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3" y="3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4" y="32"/>
                  </a:lnTo>
                  <a:lnTo>
                    <a:pt x="64" y="0"/>
                  </a:lnTo>
                  <a:lnTo>
                    <a:pt x="78" y="0"/>
                  </a:lnTo>
                  <a:lnTo>
                    <a:pt x="5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49FECE28-FF1A-4CB2-B1C2-4A94DC90F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929" y="3375315"/>
              <a:ext cx="199517" cy="137330"/>
            </a:xfrm>
            <a:custGeom>
              <a:avLst/>
              <a:gdLst>
                <a:gd name="T0" fmla="*/ 57 w 77"/>
                <a:gd name="T1" fmla="*/ 53 h 53"/>
                <a:gd name="T2" fmla="*/ 53 w 77"/>
                <a:gd name="T3" fmla="*/ 53 h 53"/>
                <a:gd name="T4" fmla="*/ 38 w 77"/>
                <a:gd name="T5" fmla="*/ 21 h 53"/>
                <a:gd name="T6" fmla="*/ 24 w 77"/>
                <a:gd name="T7" fmla="*/ 53 h 53"/>
                <a:gd name="T8" fmla="*/ 20 w 77"/>
                <a:gd name="T9" fmla="*/ 53 h 53"/>
                <a:gd name="T10" fmla="*/ 0 w 77"/>
                <a:gd name="T11" fmla="*/ 0 h 53"/>
                <a:gd name="T12" fmla="*/ 12 w 77"/>
                <a:gd name="T13" fmla="*/ 0 h 53"/>
                <a:gd name="T14" fmla="*/ 22 w 77"/>
                <a:gd name="T15" fmla="*/ 30 h 53"/>
                <a:gd name="T16" fmla="*/ 36 w 77"/>
                <a:gd name="T17" fmla="*/ 0 h 53"/>
                <a:gd name="T18" fmla="*/ 40 w 77"/>
                <a:gd name="T19" fmla="*/ 0 h 53"/>
                <a:gd name="T20" fmla="*/ 53 w 77"/>
                <a:gd name="T21" fmla="*/ 32 h 53"/>
                <a:gd name="T22" fmla="*/ 65 w 77"/>
                <a:gd name="T23" fmla="*/ 0 h 53"/>
                <a:gd name="T24" fmla="*/ 77 w 77"/>
                <a:gd name="T25" fmla="*/ 0 h 53"/>
                <a:gd name="T26" fmla="*/ 57 w 77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53">
                  <a:moveTo>
                    <a:pt x="57" y="53"/>
                  </a:moveTo>
                  <a:lnTo>
                    <a:pt x="53" y="53"/>
                  </a:lnTo>
                  <a:lnTo>
                    <a:pt x="38" y="21"/>
                  </a:lnTo>
                  <a:lnTo>
                    <a:pt x="24" y="53"/>
                  </a:lnTo>
                  <a:lnTo>
                    <a:pt x="20" y="5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3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53" y="32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F1676E26-5EAB-4151-ACC6-3DD849E39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3446" y="3471186"/>
              <a:ext cx="44049" cy="44049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9 h 17"/>
                <a:gd name="T4" fmla="*/ 0 w 17"/>
                <a:gd name="T5" fmla="*/ 5 h 17"/>
                <a:gd name="T6" fmla="*/ 2 w 17"/>
                <a:gd name="T7" fmla="*/ 3 h 17"/>
                <a:gd name="T8" fmla="*/ 2 w 17"/>
                <a:gd name="T9" fmla="*/ 3 h 17"/>
                <a:gd name="T10" fmla="*/ 5 w 17"/>
                <a:gd name="T11" fmla="*/ 0 h 17"/>
                <a:gd name="T12" fmla="*/ 8 w 17"/>
                <a:gd name="T13" fmla="*/ 0 h 17"/>
                <a:gd name="T14" fmla="*/ 8 w 17"/>
                <a:gd name="T15" fmla="*/ 0 h 17"/>
                <a:gd name="T16" fmla="*/ 12 w 17"/>
                <a:gd name="T17" fmla="*/ 0 h 17"/>
                <a:gd name="T18" fmla="*/ 14 w 17"/>
                <a:gd name="T19" fmla="*/ 3 h 17"/>
                <a:gd name="T20" fmla="*/ 14 w 17"/>
                <a:gd name="T21" fmla="*/ 3 h 17"/>
                <a:gd name="T22" fmla="*/ 17 w 17"/>
                <a:gd name="T23" fmla="*/ 5 h 17"/>
                <a:gd name="T24" fmla="*/ 17 w 17"/>
                <a:gd name="T25" fmla="*/ 9 h 17"/>
                <a:gd name="T26" fmla="*/ 17 w 17"/>
                <a:gd name="T27" fmla="*/ 9 h 17"/>
                <a:gd name="T28" fmla="*/ 17 w 17"/>
                <a:gd name="T29" fmla="*/ 12 h 17"/>
                <a:gd name="T30" fmla="*/ 14 w 17"/>
                <a:gd name="T31" fmla="*/ 14 h 17"/>
                <a:gd name="T32" fmla="*/ 14 w 17"/>
                <a:gd name="T33" fmla="*/ 14 h 17"/>
                <a:gd name="T34" fmla="*/ 12 w 17"/>
                <a:gd name="T35" fmla="*/ 17 h 17"/>
                <a:gd name="T36" fmla="*/ 8 w 17"/>
                <a:gd name="T37" fmla="*/ 17 h 17"/>
                <a:gd name="T38" fmla="*/ 8 w 17"/>
                <a:gd name="T39" fmla="*/ 17 h 17"/>
                <a:gd name="T40" fmla="*/ 5 w 17"/>
                <a:gd name="T41" fmla="*/ 17 h 17"/>
                <a:gd name="T42" fmla="*/ 2 w 17"/>
                <a:gd name="T43" fmla="*/ 14 h 17"/>
                <a:gd name="T44" fmla="*/ 2 w 17"/>
                <a:gd name="T45" fmla="*/ 14 h 17"/>
                <a:gd name="T46" fmla="*/ 0 w 17"/>
                <a:gd name="T47" fmla="*/ 12 h 17"/>
                <a:gd name="T48" fmla="*/ 0 w 17"/>
                <a:gd name="T49" fmla="*/ 9 h 17"/>
                <a:gd name="T50" fmla="*/ 0 w 17"/>
                <a:gd name="T5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0DDD9FD-6B72-4DC1-93D5-17E415F8A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1545" y="3372723"/>
              <a:ext cx="93281" cy="139921"/>
            </a:xfrm>
            <a:custGeom>
              <a:avLst/>
              <a:gdLst>
                <a:gd name="T0" fmla="*/ 30 w 36"/>
                <a:gd name="T1" fmla="*/ 11 h 54"/>
                <a:gd name="T2" fmla="*/ 30 w 36"/>
                <a:gd name="T3" fmla="*/ 11 h 54"/>
                <a:gd name="T4" fmla="*/ 27 w 36"/>
                <a:gd name="T5" fmla="*/ 10 h 54"/>
                <a:gd name="T6" fmla="*/ 24 w 36"/>
                <a:gd name="T7" fmla="*/ 10 h 54"/>
                <a:gd name="T8" fmla="*/ 24 w 36"/>
                <a:gd name="T9" fmla="*/ 10 h 54"/>
                <a:gd name="T10" fmla="*/ 20 w 36"/>
                <a:gd name="T11" fmla="*/ 11 h 54"/>
                <a:gd name="T12" fmla="*/ 16 w 36"/>
                <a:gd name="T13" fmla="*/ 14 h 54"/>
                <a:gd name="T14" fmla="*/ 16 w 36"/>
                <a:gd name="T15" fmla="*/ 14 h 54"/>
                <a:gd name="T16" fmla="*/ 13 w 36"/>
                <a:gd name="T17" fmla="*/ 18 h 54"/>
                <a:gd name="T18" fmla="*/ 12 w 36"/>
                <a:gd name="T19" fmla="*/ 23 h 54"/>
                <a:gd name="T20" fmla="*/ 12 w 36"/>
                <a:gd name="T21" fmla="*/ 54 h 54"/>
                <a:gd name="T22" fmla="*/ 0 w 36"/>
                <a:gd name="T23" fmla="*/ 54 h 54"/>
                <a:gd name="T24" fmla="*/ 0 w 36"/>
                <a:gd name="T25" fmla="*/ 1 h 54"/>
                <a:gd name="T26" fmla="*/ 12 w 36"/>
                <a:gd name="T27" fmla="*/ 1 h 54"/>
                <a:gd name="T28" fmla="*/ 12 w 36"/>
                <a:gd name="T29" fmla="*/ 5 h 54"/>
                <a:gd name="T30" fmla="*/ 12 w 36"/>
                <a:gd name="T31" fmla="*/ 5 h 54"/>
                <a:gd name="T32" fmla="*/ 16 w 36"/>
                <a:gd name="T33" fmla="*/ 2 h 54"/>
                <a:gd name="T34" fmla="*/ 19 w 36"/>
                <a:gd name="T35" fmla="*/ 1 h 54"/>
                <a:gd name="T36" fmla="*/ 27 w 36"/>
                <a:gd name="T37" fmla="*/ 0 h 54"/>
                <a:gd name="T38" fmla="*/ 27 w 36"/>
                <a:gd name="T39" fmla="*/ 0 h 54"/>
                <a:gd name="T40" fmla="*/ 32 w 36"/>
                <a:gd name="T41" fmla="*/ 0 h 54"/>
                <a:gd name="T42" fmla="*/ 36 w 36"/>
                <a:gd name="T43" fmla="*/ 1 h 54"/>
                <a:gd name="T44" fmla="*/ 30 w 36"/>
                <a:gd name="T4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54">
                  <a:moveTo>
                    <a:pt x="30" y="11"/>
                  </a:moveTo>
                  <a:lnTo>
                    <a:pt x="30" y="11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1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8"/>
                  </a:lnTo>
                  <a:lnTo>
                    <a:pt x="12" y="23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11C63B9E-3077-45BC-8BF6-83A278E14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008" y="3315719"/>
              <a:ext cx="101054" cy="196926"/>
            </a:xfrm>
            <a:custGeom>
              <a:avLst/>
              <a:gdLst>
                <a:gd name="T0" fmla="*/ 35 w 39"/>
                <a:gd name="T1" fmla="*/ 12 h 76"/>
                <a:gd name="T2" fmla="*/ 35 w 39"/>
                <a:gd name="T3" fmla="*/ 12 h 76"/>
                <a:gd name="T4" fmla="*/ 28 w 39"/>
                <a:gd name="T5" fmla="*/ 11 h 76"/>
                <a:gd name="T6" fmla="*/ 28 w 39"/>
                <a:gd name="T7" fmla="*/ 11 h 76"/>
                <a:gd name="T8" fmla="*/ 26 w 39"/>
                <a:gd name="T9" fmla="*/ 12 h 76"/>
                <a:gd name="T10" fmla="*/ 23 w 39"/>
                <a:gd name="T11" fmla="*/ 14 h 76"/>
                <a:gd name="T12" fmla="*/ 23 w 39"/>
                <a:gd name="T13" fmla="*/ 14 h 76"/>
                <a:gd name="T14" fmla="*/ 20 w 39"/>
                <a:gd name="T15" fmla="*/ 18 h 76"/>
                <a:gd name="T16" fmla="*/ 20 w 39"/>
                <a:gd name="T17" fmla="*/ 22 h 76"/>
                <a:gd name="T18" fmla="*/ 20 w 39"/>
                <a:gd name="T19" fmla="*/ 22 h 76"/>
                <a:gd name="T20" fmla="*/ 20 w 39"/>
                <a:gd name="T21" fmla="*/ 23 h 76"/>
                <a:gd name="T22" fmla="*/ 31 w 39"/>
                <a:gd name="T23" fmla="*/ 23 h 76"/>
                <a:gd name="T24" fmla="*/ 31 w 39"/>
                <a:gd name="T25" fmla="*/ 32 h 76"/>
                <a:gd name="T26" fmla="*/ 20 w 39"/>
                <a:gd name="T27" fmla="*/ 32 h 76"/>
                <a:gd name="T28" fmla="*/ 20 w 39"/>
                <a:gd name="T29" fmla="*/ 76 h 76"/>
                <a:gd name="T30" fmla="*/ 8 w 39"/>
                <a:gd name="T31" fmla="*/ 76 h 76"/>
                <a:gd name="T32" fmla="*/ 8 w 39"/>
                <a:gd name="T33" fmla="*/ 32 h 76"/>
                <a:gd name="T34" fmla="*/ 0 w 39"/>
                <a:gd name="T35" fmla="*/ 32 h 76"/>
                <a:gd name="T36" fmla="*/ 0 w 39"/>
                <a:gd name="T37" fmla="*/ 23 h 76"/>
                <a:gd name="T38" fmla="*/ 8 w 39"/>
                <a:gd name="T39" fmla="*/ 23 h 76"/>
                <a:gd name="T40" fmla="*/ 8 w 39"/>
                <a:gd name="T41" fmla="*/ 23 h 76"/>
                <a:gd name="T42" fmla="*/ 10 w 39"/>
                <a:gd name="T43" fmla="*/ 14 h 76"/>
                <a:gd name="T44" fmla="*/ 14 w 39"/>
                <a:gd name="T45" fmla="*/ 7 h 76"/>
                <a:gd name="T46" fmla="*/ 14 w 39"/>
                <a:gd name="T47" fmla="*/ 7 h 76"/>
                <a:gd name="T48" fmla="*/ 16 w 39"/>
                <a:gd name="T49" fmla="*/ 4 h 76"/>
                <a:gd name="T50" fmla="*/ 20 w 39"/>
                <a:gd name="T51" fmla="*/ 3 h 76"/>
                <a:gd name="T52" fmla="*/ 23 w 39"/>
                <a:gd name="T53" fmla="*/ 2 h 76"/>
                <a:gd name="T54" fmla="*/ 27 w 39"/>
                <a:gd name="T55" fmla="*/ 0 h 76"/>
                <a:gd name="T56" fmla="*/ 27 w 39"/>
                <a:gd name="T57" fmla="*/ 0 h 76"/>
                <a:gd name="T58" fmla="*/ 39 w 39"/>
                <a:gd name="T59" fmla="*/ 3 h 76"/>
                <a:gd name="T60" fmla="*/ 35 w 39"/>
                <a:gd name="T6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76">
                  <a:moveTo>
                    <a:pt x="35" y="12"/>
                  </a:moveTo>
                  <a:lnTo>
                    <a:pt x="35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31" y="23"/>
                  </a:lnTo>
                  <a:lnTo>
                    <a:pt x="31" y="32"/>
                  </a:lnTo>
                  <a:lnTo>
                    <a:pt x="20" y="32"/>
                  </a:lnTo>
                  <a:lnTo>
                    <a:pt x="20" y="76"/>
                  </a:lnTo>
                  <a:lnTo>
                    <a:pt x="8" y="7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9" y="3"/>
                  </a:ln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CEEF253D-4DBF-45E9-82F4-0FE6AC89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4018" y="3471186"/>
              <a:ext cx="49231" cy="44049"/>
            </a:xfrm>
            <a:custGeom>
              <a:avLst/>
              <a:gdLst>
                <a:gd name="T0" fmla="*/ 0 w 19"/>
                <a:gd name="T1" fmla="*/ 9 h 17"/>
                <a:gd name="T2" fmla="*/ 0 w 19"/>
                <a:gd name="T3" fmla="*/ 9 h 17"/>
                <a:gd name="T4" fmla="*/ 1 w 19"/>
                <a:gd name="T5" fmla="*/ 5 h 17"/>
                <a:gd name="T6" fmla="*/ 3 w 19"/>
                <a:gd name="T7" fmla="*/ 3 h 17"/>
                <a:gd name="T8" fmla="*/ 3 w 19"/>
                <a:gd name="T9" fmla="*/ 3 h 17"/>
                <a:gd name="T10" fmla="*/ 5 w 19"/>
                <a:gd name="T11" fmla="*/ 0 h 17"/>
                <a:gd name="T12" fmla="*/ 9 w 19"/>
                <a:gd name="T13" fmla="*/ 0 h 17"/>
                <a:gd name="T14" fmla="*/ 9 w 19"/>
                <a:gd name="T15" fmla="*/ 0 h 17"/>
                <a:gd name="T16" fmla="*/ 12 w 19"/>
                <a:gd name="T17" fmla="*/ 0 h 17"/>
                <a:gd name="T18" fmla="*/ 16 w 19"/>
                <a:gd name="T19" fmla="*/ 3 h 17"/>
                <a:gd name="T20" fmla="*/ 16 w 19"/>
                <a:gd name="T21" fmla="*/ 3 h 17"/>
                <a:gd name="T22" fmla="*/ 17 w 19"/>
                <a:gd name="T23" fmla="*/ 5 h 17"/>
                <a:gd name="T24" fmla="*/ 19 w 19"/>
                <a:gd name="T25" fmla="*/ 9 h 17"/>
                <a:gd name="T26" fmla="*/ 19 w 19"/>
                <a:gd name="T27" fmla="*/ 9 h 17"/>
                <a:gd name="T28" fmla="*/ 17 w 19"/>
                <a:gd name="T29" fmla="*/ 12 h 17"/>
                <a:gd name="T30" fmla="*/ 16 w 19"/>
                <a:gd name="T31" fmla="*/ 14 h 17"/>
                <a:gd name="T32" fmla="*/ 16 w 19"/>
                <a:gd name="T33" fmla="*/ 14 h 17"/>
                <a:gd name="T34" fmla="*/ 12 w 19"/>
                <a:gd name="T35" fmla="*/ 17 h 17"/>
                <a:gd name="T36" fmla="*/ 9 w 19"/>
                <a:gd name="T37" fmla="*/ 17 h 17"/>
                <a:gd name="T38" fmla="*/ 9 w 19"/>
                <a:gd name="T39" fmla="*/ 17 h 17"/>
                <a:gd name="T40" fmla="*/ 5 w 19"/>
                <a:gd name="T41" fmla="*/ 17 h 17"/>
                <a:gd name="T42" fmla="*/ 3 w 19"/>
                <a:gd name="T43" fmla="*/ 14 h 17"/>
                <a:gd name="T44" fmla="*/ 3 w 19"/>
                <a:gd name="T45" fmla="*/ 14 h 17"/>
                <a:gd name="T46" fmla="*/ 1 w 19"/>
                <a:gd name="T47" fmla="*/ 12 h 17"/>
                <a:gd name="T48" fmla="*/ 0 w 19"/>
                <a:gd name="T49" fmla="*/ 9 h 17"/>
                <a:gd name="T50" fmla="*/ 0 w 19"/>
                <a:gd name="T5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17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D2E368EC-EBC5-48EE-A110-25AF44A65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1752" y="3364950"/>
              <a:ext cx="124374" cy="199517"/>
            </a:xfrm>
            <a:custGeom>
              <a:avLst/>
              <a:gdLst>
                <a:gd name="T0" fmla="*/ 8 w 48"/>
                <a:gd name="T1" fmla="*/ 59 h 77"/>
                <a:gd name="T2" fmla="*/ 16 w 48"/>
                <a:gd name="T3" fmla="*/ 65 h 77"/>
                <a:gd name="T4" fmla="*/ 23 w 48"/>
                <a:gd name="T5" fmla="*/ 66 h 77"/>
                <a:gd name="T6" fmla="*/ 32 w 48"/>
                <a:gd name="T7" fmla="*/ 65 h 77"/>
                <a:gd name="T8" fmla="*/ 35 w 48"/>
                <a:gd name="T9" fmla="*/ 62 h 77"/>
                <a:gd name="T10" fmla="*/ 36 w 48"/>
                <a:gd name="T11" fmla="*/ 59 h 77"/>
                <a:gd name="T12" fmla="*/ 34 w 48"/>
                <a:gd name="T13" fmla="*/ 57 h 77"/>
                <a:gd name="T14" fmla="*/ 28 w 48"/>
                <a:gd name="T15" fmla="*/ 55 h 77"/>
                <a:gd name="T16" fmla="*/ 22 w 48"/>
                <a:gd name="T17" fmla="*/ 55 h 77"/>
                <a:gd name="T18" fmla="*/ 16 w 48"/>
                <a:gd name="T19" fmla="*/ 57 h 77"/>
                <a:gd name="T20" fmla="*/ 6 w 48"/>
                <a:gd name="T21" fmla="*/ 54 h 77"/>
                <a:gd name="T22" fmla="*/ 3 w 48"/>
                <a:gd name="T23" fmla="*/ 47 h 77"/>
                <a:gd name="T24" fmla="*/ 3 w 48"/>
                <a:gd name="T25" fmla="*/ 45 h 77"/>
                <a:gd name="T26" fmla="*/ 6 w 48"/>
                <a:gd name="T27" fmla="*/ 42 h 77"/>
                <a:gd name="T28" fmla="*/ 10 w 48"/>
                <a:gd name="T29" fmla="*/ 38 h 77"/>
                <a:gd name="T30" fmla="*/ 3 w 48"/>
                <a:gd name="T31" fmla="*/ 32 h 77"/>
                <a:gd name="T32" fmla="*/ 0 w 48"/>
                <a:gd name="T33" fmla="*/ 22 h 77"/>
                <a:gd name="T34" fmla="*/ 2 w 48"/>
                <a:gd name="T35" fmla="*/ 18 h 77"/>
                <a:gd name="T36" fmla="*/ 4 w 48"/>
                <a:gd name="T37" fmla="*/ 10 h 77"/>
                <a:gd name="T38" fmla="*/ 7 w 48"/>
                <a:gd name="T39" fmla="*/ 8 h 77"/>
                <a:gd name="T40" fmla="*/ 23 w 48"/>
                <a:gd name="T41" fmla="*/ 3 h 77"/>
                <a:gd name="T42" fmla="*/ 30 w 48"/>
                <a:gd name="T43" fmla="*/ 3 h 77"/>
                <a:gd name="T44" fmla="*/ 39 w 48"/>
                <a:gd name="T45" fmla="*/ 0 h 77"/>
                <a:gd name="T46" fmla="*/ 41 w 48"/>
                <a:gd name="T47" fmla="*/ 12 h 77"/>
                <a:gd name="T48" fmla="*/ 44 w 48"/>
                <a:gd name="T49" fmla="*/ 17 h 77"/>
                <a:gd name="T50" fmla="*/ 45 w 48"/>
                <a:gd name="T51" fmla="*/ 22 h 77"/>
                <a:gd name="T52" fmla="*/ 41 w 48"/>
                <a:gd name="T53" fmla="*/ 34 h 77"/>
                <a:gd name="T54" fmla="*/ 39 w 48"/>
                <a:gd name="T55" fmla="*/ 37 h 77"/>
                <a:gd name="T56" fmla="*/ 26 w 48"/>
                <a:gd name="T57" fmla="*/ 42 h 77"/>
                <a:gd name="T58" fmla="*/ 22 w 48"/>
                <a:gd name="T59" fmla="*/ 42 h 77"/>
                <a:gd name="T60" fmla="*/ 20 w 48"/>
                <a:gd name="T61" fmla="*/ 42 h 77"/>
                <a:gd name="T62" fmla="*/ 18 w 48"/>
                <a:gd name="T63" fmla="*/ 42 h 77"/>
                <a:gd name="T64" fmla="*/ 15 w 48"/>
                <a:gd name="T65" fmla="*/ 45 h 77"/>
                <a:gd name="T66" fmla="*/ 16 w 48"/>
                <a:gd name="T67" fmla="*/ 46 h 77"/>
                <a:gd name="T68" fmla="*/ 19 w 48"/>
                <a:gd name="T69" fmla="*/ 46 h 77"/>
                <a:gd name="T70" fmla="*/ 23 w 48"/>
                <a:gd name="T71" fmla="*/ 46 h 77"/>
                <a:gd name="T72" fmla="*/ 30 w 48"/>
                <a:gd name="T73" fmla="*/ 45 h 77"/>
                <a:gd name="T74" fmla="*/ 43 w 48"/>
                <a:gd name="T75" fmla="*/ 49 h 77"/>
                <a:gd name="T76" fmla="*/ 48 w 48"/>
                <a:gd name="T77" fmla="*/ 59 h 77"/>
                <a:gd name="T78" fmla="*/ 47 w 48"/>
                <a:gd name="T79" fmla="*/ 63 h 77"/>
                <a:gd name="T80" fmla="*/ 44 w 48"/>
                <a:gd name="T81" fmla="*/ 70 h 77"/>
                <a:gd name="T82" fmla="*/ 40 w 48"/>
                <a:gd name="T83" fmla="*/ 73 h 77"/>
                <a:gd name="T84" fmla="*/ 23 w 48"/>
                <a:gd name="T85" fmla="*/ 77 h 77"/>
                <a:gd name="T86" fmla="*/ 18 w 48"/>
                <a:gd name="T87" fmla="*/ 77 h 77"/>
                <a:gd name="T88" fmla="*/ 6 w 48"/>
                <a:gd name="T89" fmla="*/ 73 h 77"/>
                <a:gd name="T90" fmla="*/ 2 w 48"/>
                <a:gd name="T91" fmla="*/ 70 h 77"/>
                <a:gd name="T92" fmla="*/ 14 w 48"/>
                <a:gd name="T93" fmla="*/ 22 h 77"/>
                <a:gd name="T94" fmla="*/ 16 w 48"/>
                <a:gd name="T95" fmla="*/ 29 h 77"/>
                <a:gd name="T96" fmla="*/ 19 w 48"/>
                <a:gd name="T97" fmla="*/ 32 h 77"/>
                <a:gd name="T98" fmla="*/ 23 w 48"/>
                <a:gd name="T99" fmla="*/ 33 h 77"/>
                <a:gd name="T100" fmla="*/ 30 w 48"/>
                <a:gd name="T101" fmla="*/ 29 h 77"/>
                <a:gd name="T102" fmla="*/ 32 w 48"/>
                <a:gd name="T103" fmla="*/ 26 h 77"/>
                <a:gd name="T104" fmla="*/ 32 w 48"/>
                <a:gd name="T105" fmla="*/ 22 h 77"/>
                <a:gd name="T106" fmla="*/ 30 w 48"/>
                <a:gd name="T107" fmla="*/ 16 h 77"/>
                <a:gd name="T108" fmla="*/ 27 w 48"/>
                <a:gd name="T109" fmla="*/ 13 h 77"/>
                <a:gd name="T110" fmla="*/ 23 w 48"/>
                <a:gd name="T111" fmla="*/ 13 h 77"/>
                <a:gd name="T112" fmla="*/ 16 w 48"/>
                <a:gd name="T113" fmla="*/ 16 h 77"/>
                <a:gd name="T114" fmla="*/ 14 w 48"/>
                <a:gd name="T115" fmla="*/ 18 h 77"/>
                <a:gd name="T116" fmla="*/ 14 w 48"/>
                <a:gd name="T117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" h="77">
                  <a:moveTo>
                    <a:pt x="2" y="70"/>
                  </a:moveTo>
                  <a:lnTo>
                    <a:pt x="8" y="59"/>
                  </a:lnTo>
                  <a:lnTo>
                    <a:pt x="8" y="59"/>
                  </a:lnTo>
                  <a:lnTo>
                    <a:pt x="16" y="65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8" y="66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5" y="62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5" y="58"/>
                  </a:lnTo>
                  <a:lnTo>
                    <a:pt x="34" y="57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0" y="55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14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30" y="3"/>
                  </a:lnTo>
                  <a:lnTo>
                    <a:pt x="35" y="5"/>
                  </a:lnTo>
                  <a:lnTo>
                    <a:pt x="39" y="0"/>
                  </a:lnTo>
                  <a:lnTo>
                    <a:pt x="48" y="8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4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4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6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8" y="46"/>
                  </a:lnTo>
                  <a:lnTo>
                    <a:pt x="43" y="49"/>
                  </a:lnTo>
                  <a:lnTo>
                    <a:pt x="47" y="53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7" y="63"/>
                  </a:lnTo>
                  <a:lnTo>
                    <a:pt x="45" y="67"/>
                  </a:lnTo>
                  <a:lnTo>
                    <a:pt x="44" y="70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2" y="75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18" y="77"/>
                  </a:lnTo>
                  <a:lnTo>
                    <a:pt x="11" y="75"/>
                  </a:lnTo>
                  <a:lnTo>
                    <a:pt x="6" y="73"/>
                  </a:lnTo>
                  <a:lnTo>
                    <a:pt x="2" y="70"/>
                  </a:lnTo>
                  <a:lnTo>
                    <a:pt x="2" y="70"/>
                  </a:lnTo>
                  <a:close/>
                  <a:moveTo>
                    <a:pt x="14" y="22"/>
                  </a:moveTo>
                  <a:lnTo>
                    <a:pt x="14" y="22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9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7" y="32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2" y="2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1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F8DC1CC-FCE6-4192-B6E3-1A34E2663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6490" y="3372723"/>
              <a:ext cx="129557" cy="139921"/>
            </a:xfrm>
            <a:custGeom>
              <a:avLst/>
              <a:gdLst>
                <a:gd name="T0" fmla="*/ 0 w 50"/>
                <a:gd name="T1" fmla="*/ 27 h 54"/>
                <a:gd name="T2" fmla="*/ 1 w 50"/>
                <a:gd name="T3" fmla="*/ 15 h 54"/>
                <a:gd name="T4" fmla="*/ 7 w 50"/>
                <a:gd name="T5" fmla="*/ 7 h 54"/>
                <a:gd name="T6" fmla="*/ 11 w 50"/>
                <a:gd name="T7" fmla="*/ 3 h 54"/>
                <a:gd name="T8" fmla="*/ 20 w 50"/>
                <a:gd name="T9" fmla="*/ 0 h 54"/>
                <a:gd name="T10" fmla="*/ 25 w 50"/>
                <a:gd name="T11" fmla="*/ 0 h 54"/>
                <a:gd name="T12" fmla="*/ 36 w 50"/>
                <a:gd name="T13" fmla="*/ 1 h 54"/>
                <a:gd name="T14" fmla="*/ 44 w 50"/>
                <a:gd name="T15" fmla="*/ 7 h 54"/>
                <a:gd name="T16" fmla="*/ 48 w 50"/>
                <a:gd name="T17" fmla="*/ 11 h 54"/>
                <a:gd name="T18" fmla="*/ 50 w 50"/>
                <a:gd name="T19" fmla="*/ 21 h 54"/>
                <a:gd name="T20" fmla="*/ 50 w 50"/>
                <a:gd name="T21" fmla="*/ 27 h 54"/>
                <a:gd name="T22" fmla="*/ 49 w 50"/>
                <a:gd name="T23" fmla="*/ 38 h 54"/>
                <a:gd name="T24" fmla="*/ 44 w 50"/>
                <a:gd name="T25" fmla="*/ 47 h 54"/>
                <a:gd name="T26" fmla="*/ 40 w 50"/>
                <a:gd name="T27" fmla="*/ 50 h 54"/>
                <a:gd name="T28" fmla="*/ 30 w 50"/>
                <a:gd name="T29" fmla="*/ 54 h 54"/>
                <a:gd name="T30" fmla="*/ 25 w 50"/>
                <a:gd name="T31" fmla="*/ 54 h 54"/>
                <a:gd name="T32" fmla="*/ 15 w 50"/>
                <a:gd name="T33" fmla="*/ 52 h 54"/>
                <a:gd name="T34" fmla="*/ 7 w 50"/>
                <a:gd name="T35" fmla="*/ 47 h 54"/>
                <a:gd name="T36" fmla="*/ 4 w 50"/>
                <a:gd name="T37" fmla="*/ 43 h 54"/>
                <a:gd name="T38" fmla="*/ 0 w 50"/>
                <a:gd name="T39" fmla="*/ 33 h 54"/>
                <a:gd name="T40" fmla="*/ 0 w 50"/>
                <a:gd name="T41" fmla="*/ 27 h 54"/>
                <a:gd name="T42" fmla="*/ 13 w 50"/>
                <a:gd name="T43" fmla="*/ 27 h 54"/>
                <a:gd name="T44" fmla="*/ 16 w 50"/>
                <a:gd name="T45" fmla="*/ 39 h 54"/>
                <a:gd name="T46" fmla="*/ 25 w 50"/>
                <a:gd name="T47" fmla="*/ 44 h 54"/>
                <a:gd name="T48" fmla="*/ 30 w 50"/>
                <a:gd name="T49" fmla="*/ 43 h 54"/>
                <a:gd name="T50" fmla="*/ 34 w 50"/>
                <a:gd name="T51" fmla="*/ 39 h 54"/>
                <a:gd name="T52" fmla="*/ 38 w 50"/>
                <a:gd name="T53" fmla="*/ 27 h 54"/>
                <a:gd name="T54" fmla="*/ 37 w 50"/>
                <a:gd name="T55" fmla="*/ 19 h 54"/>
                <a:gd name="T56" fmla="*/ 30 w 50"/>
                <a:gd name="T57" fmla="*/ 10 h 54"/>
                <a:gd name="T58" fmla="*/ 25 w 50"/>
                <a:gd name="T59" fmla="*/ 10 h 54"/>
                <a:gd name="T60" fmla="*/ 16 w 50"/>
                <a:gd name="T61" fmla="*/ 14 h 54"/>
                <a:gd name="T62" fmla="*/ 13 w 50"/>
                <a:gd name="T63" fmla="*/ 19 h 54"/>
                <a:gd name="T64" fmla="*/ 13 w 50"/>
                <a:gd name="T6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54">
                  <a:moveTo>
                    <a:pt x="0" y="27"/>
                  </a:moveTo>
                  <a:lnTo>
                    <a:pt x="0" y="2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21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33"/>
                  </a:lnTo>
                  <a:lnTo>
                    <a:pt x="49" y="38"/>
                  </a:lnTo>
                  <a:lnTo>
                    <a:pt x="46" y="43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0" y="50"/>
                  </a:lnTo>
                  <a:lnTo>
                    <a:pt x="36" y="52"/>
                  </a:lnTo>
                  <a:lnTo>
                    <a:pt x="30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0" y="54"/>
                  </a:lnTo>
                  <a:lnTo>
                    <a:pt x="15" y="52"/>
                  </a:lnTo>
                  <a:lnTo>
                    <a:pt x="11" y="50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34"/>
                  </a:lnTo>
                  <a:lnTo>
                    <a:pt x="16" y="39"/>
                  </a:lnTo>
                  <a:lnTo>
                    <a:pt x="20" y="4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0" y="43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34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19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9"/>
                  </a:lnTo>
                  <a:lnTo>
                    <a:pt x="13" y="27"/>
                  </a:ln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D4EE7F4-ED22-45D2-B93D-6A7E7E08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412" y="3375315"/>
              <a:ext cx="137330" cy="137330"/>
            </a:xfrm>
            <a:custGeom>
              <a:avLst/>
              <a:gdLst>
                <a:gd name="T0" fmla="*/ 28 w 53"/>
                <a:gd name="T1" fmla="*/ 53 h 53"/>
                <a:gd name="T2" fmla="*/ 24 w 53"/>
                <a:gd name="T3" fmla="*/ 53 h 53"/>
                <a:gd name="T4" fmla="*/ 0 w 53"/>
                <a:gd name="T5" fmla="*/ 0 h 53"/>
                <a:gd name="T6" fmla="*/ 14 w 53"/>
                <a:gd name="T7" fmla="*/ 0 h 53"/>
                <a:gd name="T8" fmla="*/ 27 w 53"/>
                <a:gd name="T9" fmla="*/ 32 h 53"/>
                <a:gd name="T10" fmla="*/ 40 w 53"/>
                <a:gd name="T11" fmla="*/ 0 h 53"/>
                <a:gd name="T12" fmla="*/ 53 w 53"/>
                <a:gd name="T13" fmla="*/ 0 h 53"/>
                <a:gd name="T14" fmla="*/ 28 w 5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3">
                  <a:moveTo>
                    <a:pt x="28" y="53"/>
                  </a:moveTo>
                  <a:lnTo>
                    <a:pt x="24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32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2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E777DB62-5121-4030-BDCF-3497879D0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0786" y="3471186"/>
              <a:ext cx="46640" cy="44049"/>
            </a:xfrm>
            <a:custGeom>
              <a:avLst/>
              <a:gdLst>
                <a:gd name="T0" fmla="*/ 0 w 18"/>
                <a:gd name="T1" fmla="*/ 9 h 17"/>
                <a:gd name="T2" fmla="*/ 0 w 18"/>
                <a:gd name="T3" fmla="*/ 9 h 17"/>
                <a:gd name="T4" fmla="*/ 1 w 18"/>
                <a:gd name="T5" fmla="*/ 5 h 17"/>
                <a:gd name="T6" fmla="*/ 3 w 18"/>
                <a:gd name="T7" fmla="*/ 3 h 17"/>
                <a:gd name="T8" fmla="*/ 3 w 18"/>
                <a:gd name="T9" fmla="*/ 3 h 17"/>
                <a:gd name="T10" fmla="*/ 5 w 18"/>
                <a:gd name="T11" fmla="*/ 0 h 17"/>
                <a:gd name="T12" fmla="*/ 9 w 18"/>
                <a:gd name="T13" fmla="*/ 0 h 17"/>
                <a:gd name="T14" fmla="*/ 9 w 18"/>
                <a:gd name="T15" fmla="*/ 0 h 17"/>
                <a:gd name="T16" fmla="*/ 13 w 18"/>
                <a:gd name="T17" fmla="*/ 0 h 17"/>
                <a:gd name="T18" fmla="*/ 16 w 18"/>
                <a:gd name="T19" fmla="*/ 3 h 17"/>
                <a:gd name="T20" fmla="*/ 16 w 18"/>
                <a:gd name="T21" fmla="*/ 3 h 17"/>
                <a:gd name="T22" fmla="*/ 17 w 18"/>
                <a:gd name="T23" fmla="*/ 5 h 17"/>
                <a:gd name="T24" fmla="*/ 18 w 18"/>
                <a:gd name="T25" fmla="*/ 9 h 17"/>
                <a:gd name="T26" fmla="*/ 18 w 18"/>
                <a:gd name="T27" fmla="*/ 9 h 17"/>
                <a:gd name="T28" fmla="*/ 17 w 18"/>
                <a:gd name="T29" fmla="*/ 12 h 17"/>
                <a:gd name="T30" fmla="*/ 16 w 18"/>
                <a:gd name="T31" fmla="*/ 14 h 17"/>
                <a:gd name="T32" fmla="*/ 16 w 18"/>
                <a:gd name="T33" fmla="*/ 14 h 17"/>
                <a:gd name="T34" fmla="*/ 13 w 18"/>
                <a:gd name="T35" fmla="*/ 17 h 17"/>
                <a:gd name="T36" fmla="*/ 9 w 18"/>
                <a:gd name="T37" fmla="*/ 17 h 17"/>
                <a:gd name="T38" fmla="*/ 9 w 18"/>
                <a:gd name="T39" fmla="*/ 17 h 17"/>
                <a:gd name="T40" fmla="*/ 5 w 18"/>
                <a:gd name="T41" fmla="*/ 17 h 17"/>
                <a:gd name="T42" fmla="*/ 3 w 18"/>
                <a:gd name="T43" fmla="*/ 14 h 17"/>
                <a:gd name="T44" fmla="*/ 3 w 18"/>
                <a:gd name="T45" fmla="*/ 14 h 17"/>
                <a:gd name="T46" fmla="*/ 1 w 18"/>
                <a:gd name="T47" fmla="*/ 12 h 17"/>
                <a:gd name="T48" fmla="*/ 0 w 18"/>
                <a:gd name="T49" fmla="*/ 9 h 17"/>
                <a:gd name="T50" fmla="*/ 0 w 18"/>
                <a:gd name="T5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7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A5BB61D2-70F7-4F28-AC9F-B1B1D8111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8884" y="3372723"/>
              <a:ext cx="126965" cy="191744"/>
            </a:xfrm>
            <a:custGeom>
              <a:avLst/>
              <a:gdLst>
                <a:gd name="T0" fmla="*/ 12 w 49"/>
                <a:gd name="T1" fmla="*/ 52 h 74"/>
                <a:gd name="T2" fmla="*/ 12 w 49"/>
                <a:gd name="T3" fmla="*/ 74 h 74"/>
                <a:gd name="T4" fmla="*/ 0 w 49"/>
                <a:gd name="T5" fmla="*/ 74 h 74"/>
                <a:gd name="T6" fmla="*/ 0 w 49"/>
                <a:gd name="T7" fmla="*/ 1 h 74"/>
                <a:gd name="T8" fmla="*/ 12 w 49"/>
                <a:gd name="T9" fmla="*/ 1 h 74"/>
                <a:gd name="T10" fmla="*/ 12 w 49"/>
                <a:gd name="T11" fmla="*/ 3 h 74"/>
                <a:gd name="T12" fmla="*/ 12 w 49"/>
                <a:gd name="T13" fmla="*/ 3 h 74"/>
                <a:gd name="T14" fmla="*/ 18 w 49"/>
                <a:gd name="T15" fmla="*/ 1 h 74"/>
                <a:gd name="T16" fmla="*/ 24 w 49"/>
                <a:gd name="T17" fmla="*/ 0 h 74"/>
                <a:gd name="T18" fmla="*/ 24 w 49"/>
                <a:gd name="T19" fmla="*/ 0 h 74"/>
                <a:gd name="T20" fmla="*/ 29 w 49"/>
                <a:gd name="T21" fmla="*/ 0 h 74"/>
                <a:gd name="T22" fmla="*/ 35 w 49"/>
                <a:gd name="T23" fmla="*/ 1 h 74"/>
                <a:gd name="T24" fmla="*/ 39 w 49"/>
                <a:gd name="T25" fmla="*/ 3 h 74"/>
                <a:gd name="T26" fmla="*/ 43 w 49"/>
                <a:gd name="T27" fmla="*/ 6 h 74"/>
                <a:gd name="T28" fmla="*/ 45 w 49"/>
                <a:gd name="T29" fmla="*/ 10 h 74"/>
                <a:gd name="T30" fmla="*/ 48 w 49"/>
                <a:gd name="T31" fmla="*/ 15 h 74"/>
                <a:gd name="T32" fmla="*/ 49 w 49"/>
                <a:gd name="T33" fmla="*/ 21 h 74"/>
                <a:gd name="T34" fmla="*/ 49 w 49"/>
                <a:gd name="T35" fmla="*/ 27 h 74"/>
                <a:gd name="T36" fmla="*/ 49 w 49"/>
                <a:gd name="T37" fmla="*/ 27 h 74"/>
                <a:gd name="T38" fmla="*/ 49 w 49"/>
                <a:gd name="T39" fmla="*/ 34 h 74"/>
                <a:gd name="T40" fmla="*/ 48 w 49"/>
                <a:gd name="T41" fmla="*/ 39 h 74"/>
                <a:gd name="T42" fmla="*/ 45 w 49"/>
                <a:gd name="T43" fmla="*/ 43 h 74"/>
                <a:gd name="T44" fmla="*/ 43 w 49"/>
                <a:gd name="T45" fmla="*/ 47 h 74"/>
                <a:gd name="T46" fmla="*/ 43 w 49"/>
                <a:gd name="T47" fmla="*/ 47 h 74"/>
                <a:gd name="T48" fmla="*/ 39 w 49"/>
                <a:gd name="T49" fmla="*/ 50 h 74"/>
                <a:gd name="T50" fmla="*/ 33 w 49"/>
                <a:gd name="T51" fmla="*/ 52 h 74"/>
                <a:gd name="T52" fmla="*/ 29 w 49"/>
                <a:gd name="T53" fmla="*/ 54 h 74"/>
                <a:gd name="T54" fmla="*/ 23 w 49"/>
                <a:gd name="T55" fmla="*/ 54 h 74"/>
                <a:gd name="T56" fmla="*/ 23 w 49"/>
                <a:gd name="T57" fmla="*/ 54 h 74"/>
                <a:gd name="T58" fmla="*/ 18 w 49"/>
                <a:gd name="T59" fmla="*/ 54 h 74"/>
                <a:gd name="T60" fmla="*/ 12 w 49"/>
                <a:gd name="T61" fmla="*/ 52 h 74"/>
                <a:gd name="T62" fmla="*/ 12 w 49"/>
                <a:gd name="T63" fmla="*/ 52 h 74"/>
                <a:gd name="T64" fmla="*/ 12 w 49"/>
                <a:gd name="T65" fmla="*/ 13 h 74"/>
                <a:gd name="T66" fmla="*/ 12 w 49"/>
                <a:gd name="T67" fmla="*/ 41 h 74"/>
                <a:gd name="T68" fmla="*/ 12 w 49"/>
                <a:gd name="T69" fmla="*/ 41 h 74"/>
                <a:gd name="T70" fmla="*/ 16 w 49"/>
                <a:gd name="T71" fmla="*/ 43 h 74"/>
                <a:gd name="T72" fmla="*/ 20 w 49"/>
                <a:gd name="T73" fmla="*/ 43 h 74"/>
                <a:gd name="T74" fmla="*/ 20 w 49"/>
                <a:gd name="T75" fmla="*/ 43 h 74"/>
                <a:gd name="T76" fmla="*/ 28 w 49"/>
                <a:gd name="T77" fmla="*/ 43 h 74"/>
                <a:gd name="T78" fmla="*/ 32 w 49"/>
                <a:gd name="T79" fmla="*/ 39 h 74"/>
                <a:gd name="T80" fmla="*/ 32 w 49"/>
                <a:gd name="T81" fmla="*/ 39 h 74"/>
                <a:gd name="T82" fmla="*/ 35 w 49"/>
                <a:gd name="T83" fmla="*/ 34 h 74"/>
                <a:gd name="T84" fmla="*/ 36 w 49"/>
                <a:gd name="T85" fmla="*/ 27 h 74"/>
                <a:gd name="T86" fmla="*/ 36 w 49"/>
                <a:gd name="T87" fmla="*/ 27 h 74"/>
                <a:gd name="T88" fmla="*/ 35 w 49"/>
                <a:gd name="T89" fmla="*/ 19 h 74"/>
                <a:gd name="T90" fmla="*/ 32 w 49"/>
                <a:gd name="T91" fmla="*/ 14 h 74"/>
                <a:gd name="T92" fmla="*/ 32 w 49"/>
                <a:gd name="T93" fmla="*/ 14 h 74"/>
                <a:gd name="T94" fmla="*/ 28 w 49"/>
                <a:gd name="T95" fmla="*/ 11 h 74"/>
                <a:gd name="T96" fmla="*/ 20 w 49"/>
                <a:gd name="T97" fmla="*/ 10 h 74"/>
                <a:gd name="T98" fmla="*/ 20 w 49"/>
                <a:gd name="T99" fmla="*/ 10 h 74"/>
                <a:gd name="T100" fmla="*/ 16 w 49"/>
                <a:gd name="T101" fmla="*/ 11 h 74"/>
                <a:gd name="T102" fmla="*/ 12 w 49"/>
                <a:gd name="T103" fmla="*/ 13 h 74"/>
                <a:gd name="T104" fmla="*/ 12 w 49"/>
                <a:gd name="T10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" h="74">
                  <a:moveTo>
                    <a:pt x="12" y="52"/>
                  </a:moveTo>
                  <a:lnTo>
                    <a:pt x="12" y="74"/>
                  </a:lnTo>
                  <a:lnTo>
                    <a:pt x="0" y="74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3" y="6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9" y="21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9" y="34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39" y="50"/>
                  </a:lnTo>
                  <a:lnTo>
                    <a:pt x="33" y="52"/>
                  </a:lnTo>
                  <a:lnTo>
                    <a:pt x="29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18" y="54"/>
                  </a:lnTo>
                  <a:lnTo>
                    <a:pt x="12" y="52"/>
                  </a:lnTo>
                  <a:lnTo>
                    <a:pt x="12" y="52"/>
                  </a:lnTo>
                  <a:close/>
                  <a:moveTo>
                    <a:pt x="12" y="13"/>
                  </a:moveTo>
                  <a:lnTo>
                    <a:pt x="12" y="41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8" y="43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5" y="34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19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1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61096CD6-12EC-4A66-B405-27D25E8D1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9534" y="3315719"/>
              <a:ext cx="46640" cy="196926"/>
            </a:xfrm>
            <a:custGeom>
              <a:avLst/>
              <a:gdLst>
                <a:gd name="T0" fmla="*/ 0 w 18"/>
                <a:gd name="T1" fmla="*/ 3 h 76"/>
                <a:gd name="T2" fmla="*/ 12 w 18"/>
                <a:gd name="T3" fmla="*/ 0 h 76"/>
                <a:gd name="T4" fmla="*/ 12 w 18"/>
                <a:gd name="T5" fmla="*/ 59 h 76"/>
                <a:gd name="T6" fmla="*/ 12 w 18"/>
                <a:gd name="T7" fmla="*/ 59 h 76"/>
                <a:gd name="T8" fmla="*/ 12 w 18"/>
                <a:gd name="T9" fmla="*/ 64 h 76"/>
                <a:gd name="T10" fmla="*/ 14 w 18"/>
                <a:gd name="T11" fmla="*/ 66 h 76"/>
                <a:gd name="T12" fmla="*/ 15 w 18"/>
                <a:gd name="T13" fmla="*/ 69 h 76"/>
                <a:gd name="T14" fmla="*/ 18 w 18"/>
                <a:gd name="T15" fmla="*/ 70 h 76"/>
                <a:gd name="T16" fmla="*/ 18 w 18"/>
                <a:gd name="T17" fmla="*/ 70 h 76"/>
                <a:gd name="T18" fmla="*/ 16 w 18"/>
                <a:gd name="T19" fmla="*/ 73 h 76"/>
                <a:gd name="T20" fmla="*/ 14 w 18"/>
                <a:gd name="T21" fmla="*/ 74 h 76"/>
                <a:gd name="T22" fmla="*/ 8 w 18"/>
                <a:gd name="T23" fmla="*/ 76 h 76"/>
                <a:gd name="T24" fmla="*/ 8 w 18"/>
                <a:gd name="T25" fmla="*/ 76 h 76"/>
                <a:gd name="T26" fmla="*/ 4 w 18"/>
                <a:gd name="T27" fmla="*/ 76 h 76"/>
                <a:gd name="T28" fmla="*/ 2 w 18"/>
                <a:gd name="T29" fmla="*/ 73 h 76"/>
                <a:gd name="T30" fmla="*/ 0 w 18"/>
                <a:gd name="T31" fmla="*/ 69 h 76"/>
                <a:gd name="T32" fmla="*/ 0 w 18"/>
                <a:gd name="T33" fmla="*/ 65 h 76"/>
                <a:gd name="T34" fmla="*/ 0 w 18"/>
                <a:gd name="T3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76">
                  <a:moveTo>
                    <a:pt x="0" y="3"/>
                  </a:moveTo>
                  <a:lnTo>
                    <a:pt x="12" y="0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5" y="69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6" y="73"/>
                  </a:lnTo>
                  <a:lnTo>
                    <a:pt x="14" y="7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4" y="76"/>
                  </a:lnTo>
                  <a:lnTo>
                    <a:pt x="2" y="73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8915EB9C-A80F-433A-8B3B-ACB9F9CBC37F}"/>
              </a:ext>
            </a:extLst>
          </p:cNvPr>
          <p:cNvGrpSpPr/>
          <p:nvPr/>
        </p:nvGrpSpPr>
        <p:grpSpPr>
          <a:xfrm>
            <a:off x="1694159" y="2379852"/>
            <a:ext cx="6088728" cy="3620898"/>
            <a:chOff x="1979643" y="2560410"/>
            <a:chExt cx="7292188" cy="4297590"/>
          </a:xfrm>
        </p:grpSpPr>
        <p:pic>
          <p:nvPicPr>
            <p:cNvPr id="45" name="Obraz 44">
              <a:extLst>
                <a:ext uri="{FF2B5EF4-FFF2-40B4-BE49-F238E27FC236}">
                  <a16:creationId xmlns:a16="http://schemas.microsoft.com/office/drawing/2014/main" id="{0FA94AFE-5013-4743-A38A-184B39D77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43" y="2560410"/>
              <a:ext cx="7292188" cy="4297590"/>
            </a:xfrm>
            <a:prstGeom prst="rect">
              <a:avLst/>
            </a:prstGeom>
          </p:spPr>
        </p:pic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AC3EA1FA-97D7-4E2A-BD26-865FAF925542}"/>
                </a:ext>
              </a:extLst>
            </p:cNvPr>
            <p:cNvSpPr txBox="1"/>
            <p:nvPr/>
          </p:nvSpPr>
          <p:spPr>
            <a:xfrm>
              <a:off x="3687362" y="4126486"/>
              <a:ext cx="3787340" cy="840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05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+mn-cs"/>
                </a:rPr>
                <a:t>„</a:t>
              </a: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+mn-cs"/>
                </a:rPr>
                <a:t>Ruch pojazdów po nowemu”</a:t>
              </a:r>
            </a:p>
          </p:txBody>
        </p:sp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80D7CD89-2D61-4D1B-9DD2-B42C0526D8D1}"/>
                </a:ext>
              </a:extLst>
            </p:cNvPr>
            <p:cNvSpPr txBox="1"/>
            <p:nvPr/>
          </p:nvSpPr>
          <p:spPr>
            <a:xfrm>
              <a:off x="3523657" y="2798272"/>
              <a:ext cx="4062978" cy="98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05775">
                <a:defRPr/>
              </a:pPr>
              <a:r>
                <a:rPr lang="pl-PL" sz="2400" b="1" dirty="0">
                  <a:solidFill>
                    <a:schemeClr val="bg1"/>
                  </a:solidFill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Konferencja Rzecznika Finansowego</a:t>
              </a:r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80BFC3F1-6B15-4499-8A7B-3A8791F6FA0F}"/>
                </a:ext>
              </a:extLst>
            </p:cNvPr>
            <p:cNvSpPr/>
            <p:nvPr/>
          </p:nvSpPr>
          <p:spPr>
            <a:xfrm>
              <a:off x="3338380" y="2798949"/>
              <a:ext cx="4575001" cy="1095429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05775">
                <a:defRPr/>
              </a:pPr>
              <a:endParaRPr lang="pl-PL" sz="47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Prostokąt: zaokrąglone rogi 48">
              <a:extLst>
                <a:ext uri="{FF2B5EF4-FFF2-40B4-BE49-F238E27FC236}">
                  <a16:creationId xmlns:a16="http://schemas.microsoft.com/office/drawing/2014/main" id="{2628349F-1E3B-4929-A090-FBCCB533AF99}"/>
                </a:ext>
              </a:extLst>
            </p:cNvPr>
            <p:cNvSpPr/>
            <p:nvPr/>
          </p:nvSpPr>
          <p:spPr>
            <a:xfrm>
              <a:off x="4671874" y="5237039"/>
              <a:ext cx="1861729" cy="419962"/>
            </a:xfrm>
            <a:prstGeom prst="roundRect">
              <a:avLst>
                <a:gd name="adj" fmla="val 50000"/>
              </a:avLst>
            </a:prstGeom>
            <a:solidFill>
              <a:srgbClr val="0D7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pl-PL" sz="1200" b="1" cap="all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27.03.2025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14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245F7873-11FA-732A-3573-92A0C682C7BB}"/>
              </a:ext>
            </a:extLst>
          </p:cNvPr>
          <p:cNvSpPr/>
          <p:nvPr/>
        </p:nvSpPr>
        <p:spPr>
          <a:xfrm>
            <a:off x="909263" y="1597941"/>
            <a:ext cx="64858" cy="483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pl-PL" sz="1350" dirty="0">
              <a:solidFill>
                <a:srgbClr val="0F7EC2"/>
              </a:solidFill>
              <a:latin typeface="Calibri" panose="020F0502020204030204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8BDDCB3-EF20-4D81-2FF0-8CA66C5B5867}"/>
              </a:ext>
            </a:extLst>
          </p:cNvPr>
          <p:cNvSpPr/>
          <p:nvPr/>
        </p:nvSpPr>
        <p:spPr>
          <a:xfrm>
            <a:off x="3483636" y="3399475"/>
            <a:ext cx="3980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pl-PL" sz="1400" b="1" dirty="0">
                <a:solidFill>
                  <a:srgbClr val="0F7EC2"/>
                </a:solidFill>
                <a:latin typeface="+mj-lt"/>
                <a:ea typeface="Roboto Condensed" panose="02000000000000000000" pitchFamily="2" charset="0"/>
                <a:cs typeface="Roboto Condensed Light" panose="02000000000000000000" pitchFamily="2" charset="0"/>
              </a:rPr>
              <a:t>Radca </a:t>
            </a:r>
            <a:r>
              <a:rPr lang="pl-PL" sz="1600" b="1" dirty="0">
                <a:solidFill>
                  <a:srgbClr val="0F7EC2"/>
                </a:solidFill>
                <a:latin typeface="+mj-lt"/>
                <a:ea typeface="Roboto Condensed" panose="02000000000000000000" pitchFamily="2" charset="0"/>
                <a:cs typeface="Roboto Condensed Light" panose="02000000000000000000" pitchFamily="2" charset="0"/>
              </a:rPr>
              <a:t>prawny</a:t>
            </a:r>
            <a:r>
              <a:rPr lang="pl-PL" sz="1400" b="1" dirty="0">
                <a:solidFill>
                  <a:srgbClr val="0F7EC2"/>
                </a:solidFill>
                <a:latin typeface="+mj-lt"/>
                <a:ea typeface="Roboto Condensed" panose="02000000000000000000" pitchFamily="2" charset="0"/>
                <a:cs typeface="Roboto Condensed Light" panose="02000000000000000000" pitchFamily="2" charset="0"/>
              </a:rPr>
              <a:t> Jakub Borowski</a:t>
            </a:r>
            <a:endParaRPr lang="pl-PL" sz="1400" b="1" dirty="0">
              <a:solidFill>
                <a:srgbClr val="0F7EC2"/>
              </a:solidFill>
              <a:latin typeface="+mj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E17C75B-A375-CD7D-FF45-66E599078556}"/>
              </a:ext>
            </a:extLst>
          </p:cNvPr>
          <p:cNvSpPr txBox="1"/>
          <p:nvPr/>
        </p:nvSpPr>
        <p:spPr>
          <a:xfrm>
            <a:off x="1924762" y="3332597"/>
            <a:ext cx="1632044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ts val="3375"/>
              </a:lnSpc>
              <a:defRPr/>
            </a:pPr>
            <a:r>
              <a:rPr lang="pl-PL" sz="1400" cap="all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PREZENTUJe</a:t>
            </a:r>
            <a:r>
              <a:rPr lang="pl-PL" sz="1200" cap="all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</a:p>
        </p:txBody>
      </p:sp>
      <p:pic>
        <p:nvPicPr>
          <p:cNvPr id="56" name="Obraz 55">
            <a:extLst>
              <a:ext uri="{FF2B5EF4-FFF2-40B4-BE49-F238E27FC236}">
                <a16:creationId xmlns:a16="http://schemas.microsoft.com/office/drawing/2014/main" id="{74864CCB-29AC-DCAA-AAD7-A19CA6BE5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2" y="864757"/>
            <a:ext cx="4399280" cy="146636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2501181-6FD5-331D-4DFD-0BA020FCA408}"/>
              </a:ext>
            </a:extLst>
          </p:cNvPr>
          <p:cNvSpPr/>
          <p:nvPr/>
        </p:nvSpPr>
        <p:spPr>
          <a:xfrm>
            <a:off x="3219130" y="3660020"/>
            <a:ext cx="3771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pl-PL" sz="1400" b="1" dirty="0">
                <a:solidFill>
                  <a:srgbClr val="0D6CA7"/>
                </a:solidFill>
                <a:latin typeface="+mj-lt"/>
                <a:ea typeface="Roboto regular" panose="02000000000000000000" pitchFamily="2" charset="0"/>
              </a:rPr>
              <a:t>Pełnomocnik </a:t>
            </a:r>
            <a:r>
              <a:rPr lang="pl-PL" sz="1400" b="1" dirty="0">
                <a:solidFill>
                  <a:srgbClr val="007DC3"/>
                </a:solidFill>
                <a:latin typeface="+mj-lt"/>
                <a:ea typeface="Roboto regular" panose="02000000000000000000" pitchFamily="2" charset="0"/>
              </a:rPr>
              <a:t>Terenowy</a:t>
            </a:r>
            <a:r>
              <a:rPr lang="pl-PL" sz="1400" b="1" dirty="0">
                <a:solidFill>
                  <a:srgbClr val="0D6CA7"/>
                </a:solidFill>
                <a:latin typeface="+mj-lt"/>
                <a:ea typeface="Roboto regular" panose="02000000000000000000" pitchFamily="2" charset="0"/>
              </a:rPr>
              <a:t> Rzecznika Finansowego</a:t>
            </a:r>
          </a:p>
        </p:txBody>
      </p:sp>
    </p:spTree>
    <p:extLst>
      <p:ext uri="{BB962C8B-B14F-4D97-AF65-F5344CB8AC3E}">
        <p14:creationId xmlns:p14="http://schemas.microsoft.com/office/powerpoint/2010/main" val="127622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C59C4A-CA74-9C73-D3F0-5CD69FFBA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>
            <a:extLst>
              <a:ext uri="{FF2B5EF4-FFF2-40B4-BE49-F238E27FC236}">
                <a16:creationId xmlns:a16="http://schemas.microsoft.com/office/drawing/2014/main" id="{60F80478-4D61-3E74-FF78-87DC750B9B91}"/>
              </a:ext>
            </a:extLst>
          </p:cNvPr>
          <p:cNvGrpSpPr/>
          <p:nvPr/>
        </p:nvGrpSpPr>
        <p:grpSpPr>
          <a:xfrm>
            <a:off x="604917" y="323186"/>
            <a:ext cx="6622867" cy="784830"/>
            <a:chOff x="424226" y="151780"/>
            <a:chExt cx="8976418" cy="1046441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107700D4-D5B3-094F-D310-BDE01CDB7922}"/>
                </a:ext>
              </a:extLst>
            </p:cNvPr>
            <p:cNvSpPr txBox="1"/>
            <p:nvPr/>
          </p:nvSpPr>
          <p:spPr>
            <a:xfrm>
              <a:off x="604289" y="151780"/>
              <a:ext cx="8796355" cy="104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kumimoji="0" lang="pl-PL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Wyzwania związane z objęciem ochroną ubezpieczeniową OC p.p.m. w świetle nowej definicji - funkcja komunikacyjna &amp; funkcja robocza; </a:t>
              </a:r>
            </a:p>
            <a:p>
              <a:pPr defTabSz="342900"/>
              <a:r>
                <a:rPr kumimoji="0" lang="pl-PL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problemy natury </a:t>
              </a:r>
              <a:r>
                <a:rPr kumimoji="0" lang="pl-PL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prawno</a:t>
              </a:r>
              <a:r>
                <a:rPr kumimoji="0" lang="pl-PL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 – procesowej</a:t>
              </a:r>
              <a:endParaRPr lang="pl-PL" sz="1500" b="1" cap="all" dirty="0">
                <a:solidFill>
                  <a:srgbClr val="007DC3"/>
                </a:solidFill>
                <a:latin typeface="+mj-lt"/>
                <a:ea typeface="Roboto Condensed" panose="020B0604020202020204" charset="0"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34FD22DB-2867-0EF6-572B-FA689E5F5648}"/>
                </a:ext>
              </a:extLst>
            </p:cNvPr>
            <p:cNvSpPr/>
            <p:nvPr/>
          </p:nvSpPr>
          <p:spPr>
            <a:xfrm>
              <a:off x="424226" y="253237"/>
              <a:ext cx="61966" cy="893494"/>
            </a:xfrm>
            <a:prstGeom prst="rect">
              <a:avLst/>
            </a:prstGeom>
            <a:solidFill>
              <a:srgbClr val="0F7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pl-P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EF8D8748-C6F2-1884-8C8D-7829C3440E94}"/>
              </a:ext>
            </a:extLst>
          </p:cNvPr>
          <p:cNvSpPr/>
          <p:nvPr/>
        </p:nvSpPr>
        <p:spPr>
          <a:xfrm>
            <a:off x="535168" y="1398802"/>
            <a:ext cx="7662681" cy="459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05000"/>
              </a:lnSpc>
              <a:spcAft>
                <a:spcPts val="1350"/>
              </a:spcAft>
              <a:buClr>
                <a:srgbClr val="5B9BD5"/>
              </a:buClr>
              <a:tabLst>
                <a:tab pos="342900" algn="l"/>
              </a:tabLst>
            </a:pPr>
            <a:endParaRPr lang="pl-PL" sz="14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05000"/>
              </a:lnSpc>
              <a:spcAft>
                <a:spcPts val="1350"/>
              </a:spcAft>
              <a:buClr>
                <a:srgbClr val="5B9BD5"/>
              </a:buClr>
              <a:tabLst>
                <a:tab pos="342900" algn="l"/>
              </a:tabLst>
            </a:pPr>
            <a:r>
              <a:rPr lang="pl-PL" sz="1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„Wykładnia art. 34 </a:t>
            </a:r>
            <a:r>
              <a:rPr lang="pl-PL" sz="14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u.u.o</a:t>
            </a:r>
            <a:r>
              <a:rPr lang="pl-PL" sz="1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., zgodnie z którą zakres wtórnej odpowiedzialności zakładu ubezpieczeń powinien pokrywać się z zakresem odpowiedzialności cywilnej samoistnego posiadacza pojazdu mechanicznego wynikającej z art. 436 k.c., co w sposób najpełniejszy pozwalałoby też zrealizować cele ustawy o ubezpieczeniach obowiązkowych” - vide </a:t>
            </a:r>
            <a:r>
              <a:rPr lang="pl-PL" sz="14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uchwała SN z dnia </a:t>
            </a:r>
            <a:br>
              <a:rPr lang="pl-PL" sz="14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14 stycznia 2022 r. III CZP 7/22.</a:t>
            </a:r>
          </a:p>
          <a:p>
            <a:pPr algn="just" defTabSz="342900">
              <a:lnSpc>
                <a:spcPct val="105000"/>
              </a:lnSpc>
              <a:spcAft>
                <a:spcPts val="1350"/>
              </a:spcAft>
              <a:buClr>
                <a:srgbClr val="5B9BD5"/>
              </a:buClr>
              <a:tabLst>
                <a:tab pos="342900" algn="l"/>
              </a:tabLst>
            </a:pPr>
            <a:r>
              <a:rPr lang="pl-PL" sz="14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Art. 34 ust. 1  </a:t>
            </a:r>
            <a:r>
              <a:rPr lang="pl-PL" sz="1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ustawy z dnia 22 maja 2003 r. o ubezpieczeniach obowiązkowych, Ubezpieczeniowym Funduszu Gwarancyjnym i Polskim Biurze Ubezpieczycieli Komunikacyjnych (</a:t>
            </a:r>
            <a:r>
              <a:rPr lang="pl-PL" sz="14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t.j</a:t>
            </a:r>
            <a:r>
              <a:rPr lang="pl-PL" sz="1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Dz. U. z 2025 r. poz. 367).</a:t>
            </a:r>
          </a:p>
          <a:p>
            <a:pPr algn="just" defTabSz="342900">
              <a:lnSpc>
                <a:spcPct val="105000"/>
              </a:lnSpc>
              <a:spcAft>
                <a:spcPts val="1350"/>
              </a:spcAft>
              <a:buClr>
                <a:srgbClr val="5B9BD5"/>
              </a:buClr>
              <a:tabLst>
                <a:tab pos="342900" algn="l"/>
              </a:tabLst>
            </a:pPr>
            <a:r>
              <a:rPr lang="pl-PL" sz="1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 ubezpieczenia OC posiadaczy pojazdów mechanicznych przysługuje odszkodowanie, </a:t>
            </a:r>
            <a:r>
              <a:rPr lang="pl-PL" sz="14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jeżeli posiadacz lub kierujący pojazdem mechanicznym są obwiązani do odszkodowania za wyrządzoną w związku z ruchem tego pojazdu szkodę </a:t>
            </a:r>
            <a:r>
              <a:rPr lang="pl-PL" sz="1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 defTabSz="342900">
              <a:lnSpc>
                <a:spcPct val="105000"/>
              </a:lnSpc>
              <a:spcAft>
                <a:spcPts val="1350"/>
              </a:spcAft>
              <a:buClr>
                <a:srgbClr val="5B9BD5"/>
              </a:buClr>
              <a:tabLst>
                <a:tab pos="342900" algn="l"/>
              </a:tabLst>
            </a:pPr>
            <a:r>
              <a:rPr lang="pl-PL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Trudno zatem przyjąć, „</a:t>
            </a:r>
            <a:r>
              <a:rPr lang="pl-PL" sz="1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aby zamiarem ustawodawcy było określenie zakresu wtórnej odpowiedzialności odszkodowawczej zakładu ubezpieczeń OC p.p.m. w inny sposób niż zakresu pierwotnej odpowiedzialności cywilnej ponoszonej przez posiadaczy mechanicznych środków komunikacji na podstawie przepisów prawa materialnego tj. art. 436 k.c. i art. 361 k.c.”</a:t>
            </a:r>
          </a:p>
          <a:p>
            <a:pPr marL="257175" indent="-257175" algn="just" defTabSz="342900">
              <a:lnSpc>
                <a:spcPct val="105000"/>
              </a:lnSpc>
              <a:spcAft>
                <a:spcPts val="1350"/>
              </a:spcAft>
              <a:buClr>
                <a:srgbClr val="5B9BD5"/>
              </a:buClr>
              <a:buFont typeface="Wingdings" panose="05000000000000000000" pitchFamily="2" charset="2"/>
              <a:buChar char="v"/>
              <a:tabLst>
                <a:tab pos="342900" algn="l"/>
              </a:tabLst>
            </a:pPr>
            <a:endParaRPr lang="pl-PL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3D2156-6D89-8000-C6A8-D88D9796A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56" y="341833"/>
            <a:ext cx="1367954" cy="5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7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804B3C-E389-D1B0-75F4-1F88D6DCF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>
            <a:extLst>
              <a:ext uri="{FF2B5EF4-FFF2-40B4-BE49-F238E27FC236}">
                <a16:creationId xmlns:a16="http://schemas.microsoft.com/office/drawing/2014/main" id="{85D39209-5DA6-DBBD-B5E1-7A25D0C02694}"/>
              </a:ext>
            </a:extLst>
          </p:cNvPr>
          <p:cNvGrpSpPr/>
          <p:nvPr/>
        </p:nvGrpSpPr>
        <p:grpSpPr>
          <a:xfrm>
            <a:off x="636193" y="355706"/>
            <a:ext cx="6636278" cy="832159"/>
            <a:chOff x="431867" y="388845"/>
            <a:chExt cx="8994596" cy="1109546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DCCEE15A-F434-7D7C-ABA5-995F6B49FB77}"/>
                </a:ext>
              </a:extLst>
            </p:cNvPr>
            <p:cNvSpPr txBox="1"/>
            <p:nvPr/>
          </p:nvSpPr>
          <p:spPr>
            <a:xfrm>
              <a:off x="630108" y="388845"/>
              <a:ext cx="8796355" cy="104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500" b="1" kern="0" dirty="0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Wyzwania związane z objęciem ochroną ubezpieczeniową OC p.p.m. w świetle nowej definicji - funkcja komunikacyjna &amp; funkcja robocza; 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500" b="1" kern="0" dirty="0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problemy natury </a:t>
              </a:r>
              <a:r>
                <a:rPr lang="pl-PL" sz="1500" b="1" kern="0" dirty="0" err="1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prawno</a:t>
              </a:r>
              <a:r>
                <a:rPr lang="pl-PL" sz="1500" b="1" kern="0" dirty="0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 – procesowej</a:t>
              </a:r>
              <a:r>
                <a:rPr kumimoji="0" lang="pl-P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endParaRPr kumimoji="0" lang="pl-PL" sz="1500" b="1" i="0" u="none" strike="noStrike" kern="1200" cap="all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j-lt"/>
                <a:ea typeface="Roboto Condensed" panose="020B0604020202020204" charset="0"/>
                <a:cs typeface="+mn-cs"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CB2A1416-D6BF-A0D7-9350-D58CEF127B89}"/>
                </a:ext>
              </a:extLst>
            </p:cNvPr>
            <p:cNvSpPr/>
            <p:nvPr/>
          </p:nvSpPr>
          <p:spPr>
            <a:xfrm>
              <a:off x="431867" y="392933"/>
              <a:ext cx="61966" cy="1105458"/>
            </a:xfrm>
            <a:prstGeom prst="rect">
              <a:avLst/>
            </a:prstGeom>
            <a:solidFill>
              <a:srgbClr val="0F7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CF63A40E-84FA-89DC-D4A1-974F8482C2F0}"/>
              </a:ext>
            </a:extLst>
          </p:cNvPr>
          <p:cNvSpPr/>
          <p:nvPr/>
        </p:nvSpPr>
        <p:spPr>
          <a:xfrm>
            <a:off x="529839" y="1407348"/>
            <a:ext cx="7605758" cy="502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350"/>
              </a:spcAft>
              <a:buClr>
                <a:srgbClr val="5B9BD5"/>
              </a:buClr>
              <a:buSzTx/>
              <a:buFontTx/>
              <a:buNone/>
              <a:tabLst>
                <a:tab pos="342900" algn="l"/>
              </a:tabLst>
              <a:defRPr/>
            </a:pPr>
            <a:r>
              <a:rPr lang="pl-PL" sz="1200" b="1" dirty="0">
                <a:latin typeface="+mj-lt"/>
              </a:rPr>
              <a:t>R</a:t>
            </a:r>
            <a:r>
              <a:rPr lang="pl-PL" sz="1200" b="1" i="0" dirty="0">
                <a:effectLst/>
                <a:latin typeface="+mj-lt"/>
              </a:rPr>
              <a:t>uch pojazdu </a:t>
            </a:r>
            <a:r>
              <a:rPr lang="pl-PL" sz="1200" b="0" i="0" dirty="0">
                <a:effectLst/>
                <a:latin typeface="+mj-lt"/>
              </a:rPr>
              <a:t>- </a:t>
            </a:r>
            <a:r>
              <a:rPr lang="pl-PL" sz="1200" b="0" i="0" u="sng" dirty="0">
                <a:effectLst/>
                <a:latin typeface="+mj-lt"/>
              </a:rPr>
              <a:t>każde użycie pojazdu mechanicznego</a:t>
            </a:r>
            <a:r>
              <a:rPr lang="pl-PL" sz="1200" b="0" i="0" dirty="0">
                <a:effectLst/>
                <a:latin typeface="+mj-lt"/>
              </a:rPr>
              <a:t>, które w </a:t>
            </a:r>
            <a:r>
              <a:rPr lang="pl-PL" sz="1200" b="0" i="0" u="sng" dirty="0">
                <a:effectLst/>
                <a:latin typeface="+mj-lt"/>
              </a:rPr>
              <a:t>czasie zdarzenia </a:t>
            </a:r>
            <a:r>
              <a:rPr lang="pl-PL" sz="1200" b="0" i="0" dirty="0">
                <a:effectLst/>
                <a:latin typeface="+mj-lt"/>
              </a:rPr>
              <a:t>jest zgodne z funkcją tego pojazdu jako </a:t>
            </a:r>
            <a:r>
              <a:rPr lang="pl-PL" sz="1200" b="0" i="0" u="sng" dirty="0">
                <a:effectLst/>
                <a:latin typeface="+mj-lt"/>
              </a:rPr>
              <a:t>środka transportu</a:t>
            </a:r>
            <a:r>
              <a:rPr lang="pl-PL" sz="1200" b="0" i="0" dirty="0">
                <a:effectLst/>
                <a:latin typeface="+mj-lt"/>
              </a:rPr>
              <a:t>, niezależnie od jego cech i terenu, na którym jest używany, oraz niezależnie od tego, czy jest on nieruchomy, czy też znajduje się w ruchu (art. 2 ust. 1. pkt. 12b </a:t>
            </a:r>
            <a:r>
              <a:rPr lang="pl-PL" sz="1200" b="0" i="0" dirty="0" err="1">
                <a:effectLst/>
                <a:latin typeface="+mj-lt"/>
              </a:rPr>
              <a:t>u.u.o</a:t>
            </a:r>
            <a:r>
              <a:rPr lang="pl-PL" sz="1200" b="0" i="0" dirty="0">
                <a:effectLst/>
                <a:latin typeface="+mj-lt"/>
              </a:rPr>
              <a:t>.); </a:t>
            </a:r>
            <a:endParaRPr kumimoji="0" lang="pl-PL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350"/>
              </a:spcAft>
              <a:buClr>
                <a:srgbClr val="5B9BD5"/>
              </a:buClr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pl-PL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Środek transportu (funkcja komunikacyjna) powinien być rozumiany szeroko czy wąsko</a:t>
            </a:r>
            <a:r>
              <a:rPr kumimoji="0" lang="pl-P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just" defTabSz="3429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350"/>
              </a:spcAft>
              <a:buClr>
                <a:srgbClr val="5B9BD5"/>
              </a:buClr>
              <a:buSzTx/>
              <a:buFontTx/>
              <a:buNone/>
              <a:tabLst>
                <a:tab pos="342900" algn="l"/>
              </a:tabLst>
              <a:defRPr/>
            </a:pPr>
            <a:r>
              <a:rPr lang="pl-PL" sz="12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pl-PL" sz="1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ykładnia</a:t>
            </a:r>
            <a:r>
              <a:rPr kumimoji="0" lang="pl-PL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powinna być dokonywana w oparciu o dorobek orzeczniczy Sądu Najwyższego i TSUE</a:t>
            </a:r>
            <a:r>
              <a:rPr kumimoji="0" lang="pl-PL" sz="1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3429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35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 wyrządzeniu szkody przez ruch pojazdu, a nie zamontowanego w nim urządzenia specjalistycznego przesądza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 ruch silnika pojazdu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(uchwała </a:t>
            </a:r>
            <a:r>
              <a:rPr kumimoji="0" lang="pl-P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SN z 14 stycznia 2022 r. III CZP 7/22);</a:t>
            </a:r>
          </a:p>
          <a:p>
            <a:pPr marL="285750" marR="0" lvl="0" indent="-285750" algn="just" defTabSz="3429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35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zagrożenie dla otoczenia stwarza zarówno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ruch pojazdu w przestrzeni jak i ruch urządzenia (silnika) generującego siłę do jego przemieszczania się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(wyrok SN z 25.07.2023r. II CSKP 1008/22);</a:t>
            </a:r>
          </a:p>
          <a:p>
            <a:pPr marL="285750" indent="-285750" algn="just" defTabSz="342900">
              <a:lnSpc>
                <a:spcPct val="105000"/>
              </a:lnSpc>
              <a:spcAft>
                <a:spcPts val="1350"/>
              </a:spcAft>
              <a:buClr>
                <a:srgbClr val="5B9BD5"/>
              </a:buClr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nie budzi wątpliwości uznanie </a:t>
            </a:r>
            <a:r>
              <a:rPr lang="pl-PL" sz="1200" b="0" i="0" dirty="0">
                <a:effectLst/>
                <a:latin typeface="+mj-lt"/>
              </a:rPr>
              <a:t>za "ruch" samoistnego poruszania się pojazdu dzięki mocy układu zasilania (silnika),      a </a:t>
            </a:r>
            <a:r>
              <a:rPr lang="pl-PL" sz="1200" i="0" dirty="0">
                <a:effectLst/>
                <a:latin typeface="+mj-lt"/>
              </a:rPr>
              <a:t>nawet bez jego udziału, wskutek np. staczania się samochodu, który nie został zabezpieczony za pomocą systemu hamowania. Z drugiej strony samochód pozostaje </a:t>
            </a:r>
            <a:r>
              <a:rPr lang="pl-PL" sz="1200" b="1" i="0" dirty="0">
                <a:effectLst/>
                <a:latin typeface="+mj-lt"/>
              </a:rPr>
              <a:t>w ruchu, nawet jeśli nie przemieszcza się, lecz ma włączony silnik       i wraz z kierującym lub pasażerami stoi przed zamkniętym przejazdem kolejowym czy w korku ulicznym</a:t>
            </a:r>
            <a:r>
              <a:rPr lang="pl-PL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wyrok SN II CSK 165/18 z 23.05.2019r.);</a:t>
            </a:r>
          </a:p>
          <a:p>
            <a:pPr marL="285750" indent="-285750" algn="just" defTabSz="342900">
              <a:lnSpc>
                <a:spcPct val="105000"/>
              </a:lnSpc>
              <a:spcAft>
                <a:spcPts val="1350"/>
              </a:spcAft>
              <a:buClr>
                <a:srgbClr val="5B9BD5"/>
              </a:buClr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pl-PL" sz="1200" dirty="0">
                <a:latin typeface="+mj-lt"/>
                <a:ea typeface="Calibri" panose="020F0502020204030204" pitchFamily="34" charset="0"/>
              </a:rPr>
              <a:t>pojazd jest używany zgodnie z jego funkcją środka transportu, </a:t>
            </a:r>
            <a:r>
              <a:rPr lang="pl-PL" sz="1200" b="1" dirty="0">
                <a:latin typeface="+mj-lt"/>
                <a:ea typeface="Calibri" panose="020F0502020204030204" pitchFamily="34" charset="0"/>
              </a:rPr>
              <a:t>jeżeli przemieszcza się</a:t>
            </a:r>
            <a:r>
              <a:rPr lang="pl-PL" sz="1200" dirty="0">
                <a:latin typeface="+mj-lt"/>
                <a:ea typeface="Calibri" panose="020F0502020204030204" pitchFamily="34" charset="0"/>
              </a:rPr>
              <a:t>, ale zasadniczo również               w trakcie jego zaparkowania pomiędzy jednym i drugim przemieszczeniem</a:t>
            </a:r>
            <a:r>
              <a:rPr kumimoji="0" lang="pl-PL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– (TSUE w wyroku z 20 czerwca 2019 r. C-100/18);</a:t>
            </a:r>
          </a:p>
          <a:p>
            <a:pPr algn="just" defTabSz="342900">
              <a:lnSpc>
                <a:spcPct val="105000"/>
              </a:lnSpc>
              <a:spcAft>
                <a:spcPts val="1350"/>
              </a:spcAft>
              <a:buClr>
                <a:srgbClr val="5B9BD5"/>
              </a:buClr>
              <a:tabLst>
                <a:tab pos="342900" algn="l"/>
              </a:tabLst>
            </a:pPr>
            <a:r>
              <a:rPr lang="pl-PL" sz="1200" kern="0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Pojazd spełnia funkcję środka transportu, gdy został wyposażony w funkcj</a:t>
            </a:r>
            <a:r>
              <a:rPr lang="pl-PL" sz="1200" kern="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ę</a:t>
            </a:r>
            <a:r>
              <a:rPr lang="pl-PL" sz="1200" kern="0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komunikacyjną = ogólnie jest przeznaczony do komunikacji (tj. ma możliwość przemieszczania względem powierzchni ziemi - wyposażony w koła, silnik).</a:t>
            </a:r>
            <a:endParaRPr kumimoji="0" lang="pl-PL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6EFA7B7-1A62-5B39-AD17-CC21C73FF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31" y="341833"/>
            <a:ext cx="1350862" cy="5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9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04AA7-DCC9-52D9-2AD0-63844C4B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>
            <a:extLst>
              <a:ext uri="{FF2B5EF4-FFF2-40B4-BE49-F238E27FC236}">
                <a16:creationId xmlns:a16="http://schemas.microsoft.com/office/drawing/2014/main" id="{0EA3DC0F-C6E0-1B29-ECE7-2045F348EE6B}"/>
              </a:ext>
            </a:extLst>
          </p:cNvPr>
          <p:cNvGrpSpPr/>
          <p:nvPr/>
        </p:nvGrpSpPr>
        <p:grpSpPr>
          <a:xfrm>
            <a:off x="636193" y="298951"/>
            <a:ext cx="6636278" cy="841585"/>
            <a:chOff x="431867" y="313172"/>
            <a:chExt cx="8994596" cy="1122113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A87A4EC8-5B73-EEED-F858-181F85BEC10E}"/>
                </a:ext>
              </a:extLst>
            </p:cNvPr>
            <p:cNvSpPr txBox="1"/>
            <p:nvPr/>
          </p:nvSpPr>
          <p:spPr>
            <a:xfrm>
              <a:off x="630108" y="388845"/>
              <a:ext cx="879635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500" b="1" kern="0" dirty="0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Wyzwania związane z objęciem ochroną ubezpieczeniową OC p.p.m. w świetle nowej definicji - funkcja komunikacyjna &amp; funkcja robocza; 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500" b="1" kern="0" dirty="0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problemy natury </a:t>
              </a:r>
              <a:r>
                <a:rPr lang="pl-PL" sz="1500" b="1" kern="0" dirty="0" err="1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prawno</a:t>
              </a:r>
              <a:r>
                <a:rPr lang="pl-PL" sz="1500" b="1" kern="0" dirty="0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 – procesowej</a:t>
              </a:r>
              <a:endParaRPr kumimoji="0" lang="pl-PL" sz="1500" b="1" i="0" u="none" strike="noStrike" kern="1200" cap="all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j-lt"/>
                <a:ea typeface="Roboto Condensed" panose="020B0604020202020204" charset="0"/>
                <a:cs typeface="+mn-cs"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C3D8D06E-E389-5B5D-47EB-A094A52AE4FD}"/>
                </a:ext>
              </a:extLst>
            </p:cNvPr>
            <p:cNvSpPr/>
            <p:nvPr/>
          </p:nvSpPr>
          <p:spPr>
            <a:xfrm>
              <a:off x="431867" y="313172"/>
              <a:ext cx="61966" cy="1105458"/>
            </a:xfrm>
            <a:prstGeom prst="rect">
              <a:avLst/>
            </a:prstGeom>
            <a:solidFill>
              <a:srgbClr val="0F7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F4B9BB19-929B-EAC6-918A-DE3A1743F954}"/>
              </a:ext>
            </a:extLst>
          </p:cNvPr>
          <p:cNvSpPr/>
          <p:nvPr/>
        </p:nvSpPr>
        <p:spPr>
          <a:xfrm>
            <a:off x="820396" y="1398802"/>
            <a:ext cx="7605758" cy="30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350"/>
              </a:spcAft>
              <a:buClr>
                <a:srgbClr val="5B9BD5"/>
              </a:buClr>
              <a:buSzTx/>
              <a:buFontTx/>
              <a:buNone/>
              <a:tabLst>
                <a:tab pos="342900" algn="l"/>
              </a:tabLst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2CE3B5-4F2A-7920-6757-36356ECB14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89" y="316194"/>
            <a:ext cx="1291042" cy="54263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42D0E93-ADE8-5E81-9148-83E66C096D50}"/>
              </a:ext>
            </a:extLst>
          </p:cNvPr>
          <p:cNvSpPr txBox="1"/>
          <p:nvPr/>
        </p:nvSpPr>
        <p:spPr>
          <a:xfrm>
            <a:off x="555477" y="1292681"/>
            <a:ext cx="7597211" cy="4924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Przykłady stanów faktycznych – trudności interpretacyjne </a:t>
            </a:r>
            <a:endParaRPr lang="pl-PL" sz="1400" b="1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1. Koparka poruszająca się po placu budowy</a:t>
            </a:r>
            <a:endParaRPr lang="pl-PL" sz="1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Opis stanu faktycznego: Koparka przemieszcza się między różnymi punktami na placu budowy                 i przypadkowo zahacza łyżką o pobliski budynek, powodując uszkodzenia.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Kwestia sporna: Czy maszyna była wykorzystywana jako narzędzie pracy (operacje budowlane) czy jako środek transportu wewnętrznego?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 Podnośnik koszowy przy pracach konserwacyjnych</a:t>
            </a:r>
            <a:endParaRPr lang="pl-PL" sz="1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Opis stanu faktycznego: Pojazd z podnośnikiem koszowym ustawia się na poboczu drogi, aby umożliwić pracownikowi konserwację infrastruktury miejskiej. W pewnym momencie pojazd cofa, uderzając            w zaparkowany samochód.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Kwestia sporna: Czy pojazd działał jako środek transportu czy jako narzędzie pracy związane                   z konserwacją infrastruktury?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3. Traktor z rozsiewaczem nawozu na polu</a:t>
            </a:r>
            <a:endParaRPr lang="pl-PL" sz="1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Opis stanu faktycznego: Traktor wyposażony w rozsiewacz nawozu porusza się po polu, rozprowadzając nawozy. W trakcie operacji dochodzi do uderzenia w stojącego pracownika.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Kwestia sporna: Czy traktor był używany jako środek transportu (przemieszczanie się po polu) czy jako narzędzie pracy (rozsiewanie nawozu)?</a:t>
            </a:r>
          </a:p>
        </p:txBody>
      </p:sp>
    </p:spTree>
    <p:extLst>
      <p:ext uri="{BB962C8B-B14F-4D97-AF65-F5344CB8AC3E}">
        <p14:creationId xmlns:p14="http://schemas.microsoft.com/office/powerpoint/2010/main" val="384221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9E2F4A-F312-DA6A-B424-1E4613C34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>
            <a:extLst>
              <a:ext uri="{FF2B5EF4-FFF2-40B4-BE49-F238E27FC236}">
                <a16:creationId xmlns:a16="http://schemas.microsoft.com/office/drawing/2014/main" id="{EF4D95E2-7433-B44B-D059-1DC3E0D07694}"/>
              </a:ext>
            </a:extLst>
          </p:cNvPr>
          <p:cNvGrpSpPr/>
          <p:nvPr/>
        </p:nvGrpSpPr>
        <p:grpSpPr>
          <a:xfrm>
            <a:off x="636193" y="298951"/>
            <a:ext cx="6636278" cy="841585"/>
            <a:chOff x="431867" y="313172"/>
            <a:chExt cx="8994596" cy="1122113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D9897E85-83A8-512D-6B62-381991F0C628}"/>
                </a:ext>
              </a:extLst>
            </p:cNvPr>
            <p:cNvSpPr txBox="1"/>
            <p:nvPr/>
          </p:nvSpPr>
          <p:spPr>
            <a:xfrm>
              <a:off x="630108" y="388845"/>
              <a:ext cx="8796355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500" b="1" kern="0" dirty="0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Wyzwania związane z objęciem ochroną ubezpieczeniową OC p.p.m. w świetle nowej definicji - funkcja komunikacyjna &amp; funkcja robocza; problemy natury </a:t>
              </a:r>
              <a:r>
                <a:rPr lang="pl-PL" sz="1500" b="1" kern="0" dirty="0" err="1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prawno</a:t>
              </a:r>
              <a:r>
                <a:rPr lang="pl-PL" sz="1500" b="1" kern="0" dirty="0">
                  <a:solidFill>
                    <a:srgbClr val="007DC3"/>
                  </a:solidFill>
                  <a:effectLst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 – procesowej</a:t>
              </a:r>
              <a:r>
                <a:rPr kumimoji="0" lang="pl-P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D6CA7"/>
                  </a:solidFill>
                  <a:effectLst/>
                  <a:uLnTx/>
                  <a:uFillTx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; </a:t>
              </a:r>
              <a:endParaRPr kumimoji="0" lang="pl-PL" sz="1500" b="1" i="0" u="none" strike="noStrike" kern="1200" cap="all" spc="0" normalizeH="0" baseline="0" noProof="0" dirty="0">
                <a:ln>
                  <a:noFill/>
                </a:ln>
                <a:solidFill>
                  <a:srgbClr val="0D6CA7"/>
                </a:solidFill>
                <a:effectLst/>
                <a:uLnTx/>
                <a:uFillTx/>
                <a:latin typeface="+mj-lt"/>
                <a:ea typeface="Roboto Condensed" panose="020B0604020202020204" charset="0"/>
                <a:cs typeface="+mn-cs"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76A8AAD1-84C9-9EE6-3ED5-93A5EEEC6780}"/>
                </a:ext>
              </a:extLst>
            </p:cNvPr>
            <p:cNvSpPr/>
            <p:nvPr/>
          </p:nvSpPr>
          <p:spPr>
            <a:xfrm>
              <a:off x="431867" y="313172"/>
              <a:ext cx="61966" cy="1105458"/>
            </a:xfrm>
            <a:prstGeom prst="rect">
              <a:avLst/>
            </a:prstGeom>
            <a:solidFill>
              <a:srgbClr val="0F7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83A5E946-523C-C037-4DDD-779658AEB627}"/>
              </a:ext>
            </a:extLst>
          </p:cNvPr>
          <p:cNvSpPr/>
          <p:nvPr/>
        </p:nvSpPr>
        <p:spPr>
          <a:xfrm>
            <a:off x="820396" y="1398802"/>
            <a:ext cx="7605758" cy="30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350"/>
              </a:spcAft>
              <a:buClr>
                <a:srgbClr val="5B9BD5"/>
              </a:buClr>
              <a:buSzTx/>
              <a:buFontTx/>
              <a:buNone/>
              <a:tabLst>
                <a:tab pos="342900" algn="l"/>
              </a:tabLst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CB77BB4-FC10-ED4E-3B4B-0794E5289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55" y="324740"/>
            <a:ext cx="1265405" cy="49990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5C1F91F-5E7E-3F1E-1AFB-24EACDCAB0F5}"/>
              </a:ext>
            </a:extLst>
          </p:cNvPr>
          <p:cNvSpPr txBox="1"/>
          <p:nvPr/>
        </p:nvSpPr>
        <p:spPr>
          <a:xfrm>
            <a:off x="555477" y="1448626"/>
            <a:ext cx="7597211" cy="4107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II. Przykłady stanów faktycznych – trudności interpretacyjne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kazus</a:t>
            </a:r>
            <a:endParaRPr lang="pl-PL" sz="1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Wypadek z udziałem betoniarki na placu budowy</a:t>
            </a:r>
            <a:endParaRPr lang="pl-PL" sz="1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l-PL" sz="1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Po dotarciu na plac budowy, </a:t>
            </a:r>
            <a:r>
              <a:rPr lang="pl-PL" sz="1400" u="sng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przed rozpoczęciem prac budowlanych</a:t>
            </a:r>
            <a:r>
              <a:rPr lang="pl-PL" sz="1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, betoniarka – pojazd specjalistyczny wykorzystywany do transportu mieszanki betonowej – zakopała się w wyniku nagromadzenia luźnego gruntu. Czterej pracownicy, mając na celu uruchomienie betoniarki i </a:t>
            </a:r>
            <a:r>
              <a:rPr lang="pl-PL" sz="1400" u="sng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rozpoczęcie</a:t>
            </a:r>
            <a:r>
              <a:rPr lang="pl-PL" sz="1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zaplanowanych robót budowlanych, przystąpili do operacji wypychania pojazdu. W trakcie tej operacji, doszło do nagłej destabilizacji gruntu. W wyniku niekontrolowanego ruchu pojazdu, doszło do potrącenia czterech pracowników. Uderzenie spowodowało poważne obrażenia ciała poszkodowanych.</a:t>
            </a:r>
          </a:p>
          <a:p>
            <a:pPr algn="just"/>
            <a:endParaRPr lang="pl-PL" sz="1400" dirty="0"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W świetle dotychczasowego stanowiska przedstawiony stan faktyczny objęty byłby zakresem odpowiedzialności z art. 34 </a:t>
            </a:r>
            <a:r>
              <a:rPr lang="pl-PL" sz="1400" dirty="0" err="1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u.u.o</a:t>
            </a:r>
            <a:r>
              <a:rPr lang="pl-PL" sz="140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. w zw. z art. 436 k.c. - </a:t>
            </a:r>
            <a:r>
              <a:rPr lang="pl-PL" sz="1400" b="1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szeroko rozumiana funkcja komunikacyjna;</a:t>
            </a:r>
          </a:p>
          <a:p>
            <a:pPr algn="just"/>
            <a:endParaRPr lang="pl-PL" sz="1400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W świetle nowej definicji – podnoszona będzie argumentacja, że użycie betoniarki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w 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czasie zdarzenia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nie było zgodne z funkcją tego pojazdu jako </a:t>
            </a:r>
            <a:r>
              <a:rPr kumimoji="0" lang="pl-PL" sz="1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środka transportu</a:t>
            </a:r>
            <a:r>
              <a:rPr lang="pl-PL" sz="1400" dirty="0">
                <a:latin typeface="+mj-lt"/>
              </a:rPr>
              <a:t>, a zatem wyłączona będzie odpowiedzialność z art. 34 </a:t>
            </a:r>
            <a:r>
              <a:rPr lang="pl-PL" sz="1400" dirty="0" err="1">
                <a:latin typeface="+mj-lt"/>
              </a:rPr>
              <a:t>u.u.o</a:t>
            </a:r>
            <a:r>
              <a:rPr lang="pl-PL" sz="1400" dirty="0">
                <a:latin typeface="+mj-lt"/>
              </a:rPr>
              <a:t>. w zw. z art. 436 k.c. (odpowiedzialność wyznaczać będzie art. 435 k.c. bądź art. 415 k.c.) – </a:t>
            </a:r>
            <a:r>
              <a:rPr lang="pl-PL" sz="1400" b="1" dirty="0">
                <a:latin typeface="+mj-lt"/>
              </a:rPr>
              <a:t>wąsko rozumiana funkcja komunikacyjna.</a:t>
            </a:r>
            <a:endParaRPr lang="pl-PL" sz="1400" b="1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3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62390-2F40-923A-820D-C842E7AE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>
            <a:extLst>
              <a:ext uri="{FF2B5EF4-FFF2-40B4-BE49-F238E27FC236}">
                <a16:creationId xmlns:a16="http://schemas.microsoft.com/office/drawing/2014/main" id="{CD35889B-C1B0-29AC-BE46-685AC380E8DF}"/>
              </a:ext>
            </a:extLst>
          </p:cNvPr>
          <p:cNvGrpSpPr/>
          <p:nvPr/>
        </p:nvGrpSpPr>
        <p:grpSpPr>
          <a:xfrm>
            <a:off x="636193" y="140201"/>
            <a:ext cx="6636278" cy="559953"/>
            <a:chOff x="431867" y="313172"/>
            <a:chExt cx="8994596" cy="746605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B6E2E816-94B8-9DB3-1AA3-B8B9E141DAEF}"/>
                </a:ext>
              </a:extLst>
            </p:cNvPr>
            <p:cNvSpPr txBox="1"/>
            <p:nvPr/>
          </p:nvSpPr>
          <p:spPr>
            <a:xfrm>
              <a:off x="630108" y="321112"/>
              <a:ext cx="8796355" cy="73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Brak przyjęcia odpowiedzialności z umowy OC p.p.m. 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– zagrożenia w wymiarze społeczno- gospodarczym</a:t>
              </a:r>
              <a:endParaRPr kumimoji="0" lang="pl-PL" sz="1500" b="1" i="0" u="none" strike="noStrike" kern="1200" cap="all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j-lt"/>
                <a:ea typeface="Roboto Condensed" panose="020B0604020202020204" charset="0"/>
                <a:cs typeface="+mn-cs"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05471387-66F7-F28A-68F2-15C8296EA16D}"/>
                </a:ext>
              </a:extLst>
            </p:cNvPr>
            <p:cNvSpPr/>
            <p:nvPr/>
          </p:nvSpPr>
          <p:spPr>
            <a:xfrm>
              <a:off x="431867" y="313172"/>
              <a:ext cx="61966" cy="667646"/>
            </a:xfrm>
            <a:prstGeom prst="rect">
              <a:avLst/>
            </a:prstGeom>
            <a:solidFill>
              <a:srgbClr val="0F7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22C71518-36DD-DEFC-2993-8B7DF1B7A646}"/>
              </a:ext>
            </a:extLst>
          </p:cNvPr>
          <p:cNvSpPr/>
          <p:nvPr/>
        </p:nvSpPr>
        <p:spPr>
          <a:xfrm>
            <a:off x="820396" y="1398802"/>
            <a:ext cx="7605758" cy="30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350"/>
              </a:spcAft>
              <a:buClr>
                <a:srgbClr val="5B9BD5"/>
              </a:buClr>
              <a:buSzTx/>
              <a:buFontTx/>
              <a:buNone/>
              <a:tabLst>
                <a:tab pos="342900" algn="l"/>
              </a:tabLst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2D431A6-D243-18CB-F84C-25A31A3810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05" y="210694"/>
            <a:ext cx="1198997" cy="44733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2D47014-48BF-0764-8807-FC3FB79FE9B4}"/>
              </a:ext>
            </a:extLst>
          </p:cNvPr>
          <p:cNvSpPr txBox="1"/>
          <p:nvPr/>
        </p:nvSpPr>
        <p:spPr>
          <a:xfrm>
            <a:off x="301478" y="764249"/>
            <a:ext cx="7851210" cy="617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Negatywne skutki dla poszkodowanych:</a:t>
            </a:r>
          </a:p>
          <a:p>
            <a:pPr>
              <a:spcAft>
                <a:spcPts val="800"/>
              </a:spcAft>
              <a:buNone/>
            </a:pPr>
            <a:r>
              <a:rPr lang="pl-PL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l-PL" sz="1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Wydłużone postępowania likwidacyjne / spory sądowe:</a:t>
            </a:r>
          </a:p>
          <a:p>
            <a:pPr algn="just">
              <a:spcAft>
                <a:spcPts val="800"/>
              </a:spcAft>
              <a:buNone/>
            </a:pPr>
            <a:r>
              <a:rPr kumimoji="0" lang="pl-PL" sz="12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Niejasności w kwalifikacji definicji „ruch pojazdu” skutkować </a:t>
            </a:r>
            <a:r>
              <a:rPr lang="pl-PL" sz="1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będą</a:t>
            </a:r>
            <a:r>
              <a:rPr kumimoji="0" lang="pl-PL" sz="12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brakiem pewności prawa = wydłużaniem się postępowań likwidacyjnych = długotrwałymi procesami sądowymi = niepewnoś</a:t>
            </a:r>
            <a:r>
              <a:rPr lang="pl-PL" sz="1200" kern="100" dirty="0" err="1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cią</a:t>
            </a:r>
            <a:r>
              <a:rPr kumimoji="0" lang="pl-PL" sz="12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rozstrzygnięć.</a:t>
            </a:r>
            <a:endParaRPr lang="pl-PL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pl-PL" sz="1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Odmowa wypłaty odszkodowań z ubezpieczenia OC p.p.m.:</a:t>
            </a:r>
          </a:p>
          <a:p>
            <a:pPr>
              <a:spcAft>
                <a:spcPts val="800"/>
              </a:spcAft>
              <a:buNone/>
            </a:pPr>
            <a:r>
              <a:rPr lang="pl-PL" sz="1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Dochodzenie rekompensaty od sprawcy zdarzenia – posiadacza pojazdu wielofunkcyjnego art. 435 k.c. albo 415 k.c. / dobrowolnego </a:t>
            </a:r>
            <a:r>
              <a:rPr kumimoji="0" lang="pl-PL" sz="12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Aptos" panose="020B0004020202020204" pitchFamily="34" charset="0"/>
                <a:cs typeface="Times New Roman" panose="02020603050405020304" pitchFamily="18" charset="0"/>
              </a:rPr>
              <a:t>ubezpieczenia odpowiedzialności cywilnej przedsiębiorstwa</a:t>
            </a:r>
            <a:r>
              <a:rPr lang="pl-PL" sz="1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l-PL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Niewystarczająca rekompensata szkód: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ptos" panose="020B0004020202020204" pitchFamily="34" charset="0"/>
                <a:cs typeface="Times New Roman" panose="02020603050405020304" pitchFamily="18" charset="0"/>
              </a:rPr>
              <a:t>Zbyt niska suma ubezpieczenia OC przedsiębiorstwa skutkować będzie brakiem możliwości otrzymania pełnego odszkodowania za poniesione szkody.</a:t>
            </a:r>
          </a:p>
          <a:p>
            <a:pPr algn="just">
              <a:spcAft>
                <a:spcPts val="800"/>
              </a:spcAft>
              <a:buNone/>
            </a:pPr>
            <a:r>
              <a:rPr lang="pl-PL" sz="1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Potrzeba sięgania do świadczeń socjalnych:</a:t>
            </a:r>
          </a:p>
          <a:p>
            <a:pPr algn="just">
              <a:spcAft>
                <a:spcPts val="800"/>
              </a:spcAft>
              <a:buNone/>
            </a:pPr>
            <a:r>
              <a:rPr lang="pl-PL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 przypadku braku rekompensaty, poszkodowani mogą być zmuszeni do korzystania z systemu pomocy państwa (programy socjalne etc.)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1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2. Negatywne skutki dla przedsiębiorstw / rolników: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kumimoji="0" lang="pl-PL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kumimoji="0" lang="pl-PL" sz="1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Konieczność zawarcia dobrowolnego ubezpieczenia odpowiedzialności cywilnej przedsiębiorstwa uwzględniając potrzebę zapewnienia wysokiej sumy ubezpieczenia</a:t>
            </a:r>
            <a:r>
              <a:rPr lang="pl-PL" sz="1200" b="1" kern="10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kumimoji="0" lang="pl-PL" sz="12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kumimoji="0" lang="pl-PL" sz="12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Wykupując ubezpieczenie OC p.p.m. na pojazdy specjalistyczne (budowlane, rolnicze) ubezpieczyciele kalkulując składkę biorą pod uwagę dwie cechy pojazdu – komunikacyjną / specjalną;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kumimoji="0" lang="pl-PL" sz="12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Wykupienie dobrowolnej umowy ubezpieczenia na wyższą sumę ubezpieczenie wpływać będzie na wysokość składki ubezpieczeniowej;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kumimoji="0" lang="pl-PL" sz="12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Umowa dobrowolna może zawierać wyłączenia / ograniczenia odpowiedzialności. </a:t>
            </a:r>
          </a:p>
          <a:p>
            <a:pPr>
              <a:spcAft>
                <a:spcPts val="800"/>
              </a:spcAft>
              <a:buNone/>
            </a:pPr>
            <a:r>
              <a:rPr lang="pl-PL" sz="12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• Brak polisy lub zbyt niska suma ubezpieczenia:</a:t>
            </a:r>
          </a:p>
          <a:p>
            <a:pPr>
              <a:spcAft>
                <a:spcPts val="800"/>
              </a:spcAft>
              <a:buNone/>
            </a:pPr>
            <a:r>
              <a:rPr lang="pl-PL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Brak wykupienia dobrowolnego </a:t>
            </a:r>
            <a:r>
              <a:rPr kumimoji="0" lang="pl-PL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ubezpieczenia odpowiedzialności cywilnej przedsiębiorstwa </a:t>
            </a:r>
            <a:r>
              <a:rPr kumimoji="0" lang="pl-PL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lub zapewnienia odpowiedniej </a:t>
            </a:r>
            <a:r>
              <a:rPr lang="pl-PL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sumy ubezpieczenia skutkować będzie </a:t>
            </a:r>
            <a:r>
              <a:rPr lang="pl-PL" sz="1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koniecznością </a:t>
            </a:r>
            <a:r>
              <a:rPr lang="pl-PL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pokrycia szkód z własnych środków. </a:t>
            </a:r>
          </a:p>
        </p:txBody>
      </p:sp>
    </p:spTree>
    <p:extLst>
      <p:ext uri="{BB962C8B-B14F-4D97-AF65-F5344CB8AC3E}">
        <p14:creationId xmlns:p14="http://schemas.microsoft.com/office/powerpoint/2010/main" val="56153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164069-0779-E243-8FA0-75E0B7089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>
            <a:extLst>
              <a:ext uri="{FF2B5EF4-FFF2-40B4-BE49-F238E27FC236}">
                <a16:creationId xmlns:a16="http://schemas.microsoft.com/office/drawing/2014/main" id="{8429A03C-C0AA-C76A-D0BB-30DD224ACB16}"/>
              </a:ext>
            </a:extLst>
          </p:cNvPr>
          <p:cNvGrpSpPr/>
          <p:nvPr/>
        </p:nvGrpSpPr>
        <p:grpSpPr>
          <a:xfrm>
            <a:off x="636193" y="298556"/>
            <a:ext cx="6437707" cy="556023"/>
            <a:chOff x="431867" y="312645"/>
            <a:chExt cx="8951564" cy="741367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16561CBC-91F3-8281-C651-8326C4818602}"/>
                </a:ext>
              </a:extLst>
            </p:cNvPr>
            <p:cNvSpPr txBox="1"/>
            <p:nvPr/>
          </p:nvSpPr>
          <p:spPr>
            <a:xfrm>
              <a:off x="587076" y="312645"/>
              <a:ext cx="8796355" cy="73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Brak przyjęcia odpowiedzialności z umowy OC p.p.m. 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ptos" panose="020B0004020202020204" pitchFamily="34" charset="0"/>
                </a:rPr>
                <a:t>– zagrożenia w wymiarze społeczno- gospodarczym</a:t>
              </a:r>
              <a:endParaRPr kumimoji="0" lang="pl-PL" sz="1500" b="1" i="0" u="none" strike="noStrike" kern="1200" cap="all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j-lt"/>
                <a:ea typeface="Roboto Condensed" panose="020B0604020202020204" charset="0"/>
                <a:cs typeface="+mn-cs"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B0213F47-D082-E7B3-8CBA-C491A8475BD2}"/>
                </a:ext>
              </a:extLst>
            </p:cNvPr>
            <p:cNvSpPr/>
            <p:nvPr/>
          </p:nvSpPr>
          <p:spPr>
            <a:xfrm>
              <a:off x="431867" y="313172"/>
              <a:ext cx="63572" cy="740840"/>
            </a:xfrm>
            <a:prstGeom prst="rect">
              <a:avLst/>
            </a:prstGeom>
            <a:solidFill>
              <a:srgbClr val="0F7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6A898343-820C-EC96-13D6-784C3A4D69D0}"/>
              </a:ext>
            </a:extLst>
          </p:cNvPr>
          <p:cNvSpPr/>
          <p:nvPr/>
        </p:nvSpPr>
        <p:spPr>
          <a:xfrm>
            <a:off x="820396" y="1398802"/>
            <a:ext cx="7605758" cy="30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350"/>
              </a:spcAft>
              <a:buClr>
                <a:srgbClr val="5B9BD5"/>
              </a:buClr>
              <a:buSzTx/>
              <a:buFontTx/>
              <a:buNone/>
              <a:tabLst>
                <a:tab pos="342900" algn="l"/>
              </a:tabLst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737782-3AF6-A0DA-81C7-93DB7586B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09" y="277873"/>
            <a:ext cx="1333771" cy="52543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8399AA9-2AC6-6BEB-985E-6CC2E699E1A9}"/>
              </a:ext>
            </a:extLst>
          </p:cNvPr>
          <p:cNvSpPr txBox="1"/>
          <p:nvPr/>
        </p:nvSpPr>
        <p:spPr>
          <a:xfrm>
            <a:off x="326877" y="1056588"/>
            <a:ext cx="7597211" cy="369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Negatywne konsekwencje w wymiarze </a:t>
            </a:r>
            <a:r>
              <a:rPr kumimoji="0" lang="pl-PL" sz="14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społeczno</a:t>
            </a:r>
            <a:r>
              <a:rPr kumimoji="0" lang="pl-PL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gospodarczym: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Wzrost liczby sporów sądowych;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kern="100" dirty="0">
                <a:solidFill>
                  <a:prstClr val="black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Zwiększenie niepewności prawa zarówno dla poszkodowanych, jak i ubezpieczonych;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Konieczność </a:t>
            </a:r>
            <a:r>
              <a:rPr lang="pl-PL" sz="1400" kern="100" dirty="0">
                <a:solidFill>
                  <a:prstClr val="black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zawierania dodatkowych polis na wyższe sumy ubezpieczenia,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Ograniczenie odpowiedzialności ubezpieczycieli z ubezpieczenia OC p.p.m. może wpłynąć na brak rekompensaty szkód, a tym samym prowadzić do większego zaangażowania środków publicznych       w </a:t>
            </a:r>
            <a:r>
              <a:rPr lang="pl-PL" sz="1400" kern="10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pokrywaniu szkód.</a:t>
            </a:r>
            <a:endParaRPr lang="pl-PL" sz="14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l-PL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Postulat: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l-PL" sz="1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Konieczność monitorowania kierunków wykładni definicji „ruch pojazdu” zawartej w ustawie o ubezpieczeniach obowiązkowych, Ubezpieczeniowym Funduszu Gwarancyjnym i Polskim Biurze Ubezpieczycieli Komunikacyjnych (</a:t>
            </a:r>
            <a:r>
              <a:rPr lang="pl-PL" sz="1400" kern="100" dirty="0" err="1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t.j</a:t>
            </a:r>
            <a:r>
              <a:rPr lang="pl-PL" sz="1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 Dz. U. z 2025 r. poz. 367) i ewentualne dostosowanie jej do realiów rynkowych oraz potrzeb uczestników systemu odszkodowawczego. Znaczącą rolę w tym zakresie odegra sądownictwo oraz doktryna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l-PL" sz="14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6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811861" y="3067128"/>
            <a:ext cx="4289759" cy="73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2531"/>
              </a:lnSpc>
              <a:defRPr/>
            </a:pPr>
            <a:r>
              <a:rPr lang="pl-PL" sz="2531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DZIĘKUJĘ PAŃSTWU ZA  UDZIAŁ W SPOTKANIU</a:t>
            </a:r>
          </a:p>
        </p:txBody>
      </p:sp>
      <p:sp>
        <p:nvSpPr>
          <p:cNvPr id="7" name="Prostokąt 6"/>
          <p:cNvSpPr/>
          <p:nvPr/>
        </p:nvSpPr>
        <p:spPr>
          <a:xfrm>
            <a:off x="7239971" y="3135535"/>
            <a:ext cx="40821" cy="945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pl-PL" sz="1013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37E8B2E7-BAD8-420A-9A15-BF3296948D2B}"/>
              </a:ext>
            </a:extLst>
          </p:cNvPr>
          <p:cNvGrpSpPr/>
          <p:nvPr/>
        </p:nvGrpSpPr>
        <p:grpSpPr>
          <a:xfrm>
            <a:off x="1264874" y="870676"/>
            <a:ext cx="2423206" cy="1161302"/>
            <a:chOff x="7189852" y="1729947"/>
            <a:chExt cx="4267593" cy="1912254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186D520-38F7-4FD0-B409-FAC0F7D70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9852" y="1729947"/>
              <a:ext cx="1243743" cy="1912254"/>
            </a:xfrm>
            <a:custGeom>
              <a:avLst/>
              <a:gdLst>
                <a:gd name="T0" fmla="*/ 419 w 480"/>
                <a:gd name="T1" fmla="*/ 11 h 738"/>
                <a:gd name="T2" fmla="*/ 429 w 480"/>
                <a:gd name="T3" fmla="*/ 11 h 738"/>
                <a:gd name="T4" fmla="*/ 447 w 480"/>
                <a:gd name="T5" fmla="*/ 19 h 738"/>
                <a:gd name="T6" fmla="*/ 460 w 480"/>
                <a:gd name="T7" fmla="*/ 33 h 738"/>
                <a:gd name="T8" fmla="*/ 468 w 480"/>
                <a:gd name="T9" fmla="*/ 52 h 738"/>
                <a:gd name="T10" fmla="*/ 470 w 480"/>
                <a:gd name="T11" fmla="*/ 676 h 738"/>
                <a:gd name="T12" fmla="*/ 468 w 480"/>
                <a:gd name="T13" fmla="*/ 686 h 738"/>
                <a:gd name="T14" fmla="*/ 460 w 480"/>
                <a:gd name="T15" fmla="*/ 705 h 738"/>
                <a:gd name="T16" fmla="*/ 447 w 480"/>
                <a:gd name="T17" fmla="*/ 718 h 738"/>
                <a:gd name="T18" fmla="*/ 429 w 480"/>
                <a:gd name="T19" fmla="*/ 726 h 738"/>
                <a:gd name="T20" fmla="*/ 241 w 480"/>
                <a:gd name="T21" fmla="*/ 727 h 738"/>
                <a:gd name="T22" fmla="*/ 421 w 480"/>
                <a:gd name="T23" fmla="*/ 738 h 738"/>
                <a:gd name="T24" fmla="*/ 433 w 480"/>
                <a:gd name="T25" fmla="*/ 737 h 738"/>
                <a:gd name="T26" fmla="*/ 454 w 480"/>
                <a:gd name="T27" fmla="*/ 727 h 738"/>
                <a:gd name="T28" fmla="*/ 470 w 480"/>
                <a:gd name="T29" fmla="*/ 710 h 738"/>
                <a:gd name="T30" fmla="*/ 479 w 480"/>
                <a:gd name="T31" fmla="*/ 689 h 738"/>
                <a:gd name="T32" fmla="*/ 480 w 480"/>
                <a:gd name="T33" fmla="*/ 60 h 738"/>
                <a:gd name="T34" fmla="*/ 479 w 480"/>
                <a:gd name="T35" fmla="*/ 48 h 738"/>
                <a:gd name="T36" fmla="*/ 470 w 480"/>
                <a:gd name="T37" fmla="*/ 26 h 738"/>
                <a:gd name="T38" fmla="*/ 454 w 480"/>
                <a:gd name="T39" fmla="*/ 11 h 738"/>
                <a:gd name="T40" fmla="*/ 433 w 480"/>
                <a:gd name="T41" fmla="*/ 1 h 738"/>
                <a:gd name="T42" fmla="*/ 241 w 480"/>
                <a:gd name="T43" fmla="*/ 0 h 738"/>
                <a:gd name="T44" fmla="*/ 62 w 480"/>
                <a:gd name="T45" fmla="*/ 11 h 738"/>
                <a:gd name="T46" fmla="*/ 241 w 480"/>
                <a:gd name="T47" fmla="*/ 0 h 738"/>
                <a:gd name="T48" fmla="*/ 61 w 480"/>
                <a:gd name="T49" fmla="*/ 0 h 738"/>
                <a:gd name="T50" fmla="*/ 37 w 480"/>
                <a:gd name="T51" fmla="*/ 4 h 738"/>
                <a:gd name="T52" fmla="*/ 19 w 480"/>
                <a:gd name="T53" fmla="*/ 17 h 738"/>
                <a:gd name="T54" fmla="*/ 5 w 480"/>
                <a:gd name="T55" fmla="*/ 37 h 738"/>
                <a:gd name="T56" fmla="*/ 0 w 480"/>
                <a:gd name="T57" fmla="*/ 60 h 738"/>
                <a:gd name="T58" fmla="*/ 0 w 480"/>
                <a:gd name="T59" fmla="*/ 677 h 738"/>
                <a:gd name="T60" fmla="*/ 5 w 480"/>
                <a:gd name="T61" fmla="*/ 701 h 738"/>
                <a:gd name="T62" fmla="*/ 19 w 480"/>
                <a:gd name="T63" fmla="*/ 719 h 738"/>
                <a:gd name="T64" fmla="*/ 37 w 480"/>
                <a:gd name="T65" fmla="*/ 733 h 738"/>
                <a:gd name="T66" fmla="*/ 61 w 480"/>
                <a:gd name="T67" fmla="*/ 738 h 738"/>
                <a:gd name="T68" fmla="*/ 241 w 480"/>
                <a:gd name="T69" fmla="*/ 727 h 738"/>
                <a:gd name="T70" fmla="*/ 62 w 480"/>
                <a:gd name="T71" fmla="*/ 727 h 738"/>
                <a:gd name="T72" fmla="*/ 42 w 480"/>
                <a:gd name="T73" fmla="*/ 723 h 738"/>
                <a:gd name="T74" fmla="*/ 26 w 480"/>
                <a:gd name="T75" fmla="*/ 712 h 738"/>
                <a:gd name="T76" fmla="*/ 16 w 480"/>
                <a:gd name="T77" fmla="*/ 696 h 738"/>
                <a:gd name="T78" fmla="*/ 12 w 480"/>
                <a:gd name="T79" fmla="*/ 676 h 738"/>
                <a:gd name="T80" fmla="*/ 12 w 480"/>
                <a:gd name="T81" fmla="*/ 61 h 738"/>
                <a:gd name="T82" fmla="*/ 16 w 480"/>
                <a:gd name="T83" fmla="*/ 41 h 738"/>
                <a:gd name="T84" fmla="*/ 26 w 480"/>
                <a:gd name="T85" fmla="*/ 25 h 738"/>
                <a:gd name="T86" fmla="*/ 42 w 480"/>
                <a:gd name="T87" fmla="*/ 15 h 738"/>
                <a:gd name="T88" fmla="*/ 62 w 480"/>
                <a:gd name="T89" fmla="*/ 1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0" h="738">
                  <a:moveTo>
                    <a:pt x="241" y="11"/>
                  </a:moveTo>
                  <a:lnTo>
                    <a:pt x="419" y="11"/>
                  </a:lnTo>
                  <a:lnTo>
                    <a:pt x="419" y="11"/>
                  </a:lnTo>
                  <a:lnTo>
                    <a:pt x="429" y="11"/>
                  </a:lnTo>
                  <a:lnTo>
                    <a:pt x="439" y="15"/>
                  </a:lnTo>
                  <a:lnTo>
                    <a:pt x="447" y="19"/>
                  </a:lnTo>
                  <a:lnTo>
                    <a:pt x="455" y="25"/>
                  </a:lnTo>
                  <a:lnTo>
                    <a:pt x="460" y="33"/>
                  </a:lnTo>
                  <a:lnTo>
                    <a:pt x="466" y="41"/>
                  </a:lnTo>
                  <a:lnTo>
                    <a:pt x="468" y="52"/>
                  </a:lnTo>
                  <a:lnTo>
                    <a:pt x="470" y="61"/>
                  </a:lnTo>
                  <a:lnTo>
                    <a:pt x="470" y="676"/>
                  </a:lnTo>
                  <a:lnTo>
                    <a:pt x="470" y="676"/>
                  </a:lnTo>
                  <a:lnTo>
                    <a:pt x="468" y="686"/>
                  </a:lnTo>
                  <a:lnTo>
                    <a:pt x="466" y="696"/>
                  </a:lnTo>
                  <a:lnTo>
                    <a:pt x="460" y="705"/>
                  </a:lnTo>
                  <a:lnTo>
                    <a:pt x="455" y="712"/>
                  </a:lnTo>
                  <a:lnTo>
                    <a:pt x="447" y="718"/>
                  </a:lnTo>
                  <a:lnTo>
                    <a:pt x="439" y="723"/>
                  </a:lnTo>
                  <a:lnTo>
                    <a:pt x="429" y="726"/>
                  </a:lnTo>
                  <a:lnTo>
                    <a:pt x="419" y="727"/>
                  </a:lnTo>
                  <a:lnTo>
                    <a:pt x="241" y="727"/>
                  </a:lnTo>
                  <a:lnTo>
                    <a:pt x="241" y="738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33" y="737"/>
                  </a:lnTo>
                  <a:lnTo>
                    <a:pt x="443" y="733"/>
                  </a:lnTo>
                  <a:lnTo>
                    <a:pt x="454" y="727"/>
                  </a:lnTo>
                  <a:lnTo>
                    <a:pt x="463" y="719"/>
                  </a:lnTo>
                  <a:lnTo>
                    <a:pt x="470" y="710"/>
                  </a:lnTo>
                  <a:lnTo>
                    <a:pt x="475" y="701"/>
                  </a:lnTo>
                  <a:lnTo>
                    <a:pt x="479" y="689"/>
                  </a:lnTo>
                  <a:lnTo>
                    <a:pt x="480" y="677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79" y="48"/>
                  </a:lnTo>
                  <a:lnTo>
                    <a:pt x="475" y="37"/>
                  </a:lnTo>
                  <a:lnTo>
                    <a:pt x="470" y="26"/>
                  </a:lnTo>
                  <a:lnTo>
                    <a:pt x="463" y="17"/>
                  </a:lnTo>
                  <a:lnTo>
                    <a:pt x="454" y="11"/>
                  </a:lnTo>
                  <a:lnTo>
                    <a:pt x="443" y="4"/>
                  </a:lnTo>
                  <a:lnTo>
                    <a:pt x="433" y="1"/>
                  </a:lnTo>
                  <a:lnTo>
                    <a:pt x="421" y="0"/>
                  </a:lnTo>
                  <a:lnTo>
                    <a:pt x="241" y="0"/>
                  </a:lnTo>
                  <a:lnTo>
                    <a:pt x="241" y="11"/>
                  </a:lnTo>
                  <a:close/>
                  <a:moveTo>
                    <a:pt x="62" y="11"/>
                  </a:moveTo>
                  <a:lnTo>
                    <a:pt x="241" y="11"/>
                  </a:lnTo>
                  <a:lnTo>
                    <a:pt x="24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7" y="4"/>
                  </a:lnTo>
                  <a:lnTo>
                    <a:pt x="26" y="11"/>
                  </a:lnTo>
                  <a:lnTo>
                    <a:pt x="19" y="17"/>
                  </a:lnTo>
                  <a:lnTo>
                    <a:pt x="11" y="26"/>
                  </a:lnTo>
                  <a:lnTo>
                    <a:pt x="5" y="37"/>
                  </a:lnTo>
                  <a:lnTo>
                    <a:pt x="1" y="48"/>
                  </a:lnTo>
                  <a:lnTo>
                    <a:pt x="0" y="60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1" y="689"/>
                  </a:lnTo>
                  <a:lnTo>
                    <a:pt x="5" y="701"/>
                  </a:lnTo>
                  <a:lnTo>
                    <a:pt x="11" y="710"/>
                  </a:lnTo>
                  <a:lnTo>
                    <a:pt x="19" y="719"/>
                  </a:lnTo>
                  <a:lnTo>
                    <a:pt x="26" y="727"/>
                  </a:lnTo>
                  <a:lnTo>
                    <a:pt x="37" y="733"/>
                  </a:lnTo>
                  <a:lnTo>
                    <a:pt x="49" y="737"/>
                  </a:lnTo>
                  <a:lnTo>
                    <a:pt x="61" y="738"/>
                  </a:lnTo>
                  <a:lnTo>
                    <a:pt x="241" y="738"/>
                  </a:lnTo>
                  <a:lnTo>
                    <a:pt x="241" y="727"/>
                  </a:lnTo>
                  <a:lnTo>
                    <a:pt x="62" y="727"/>
                  </a:lnTo>
                  <a:lnTo>
                    <a:pt x="62" y="727"/>
                  </a:lnTo>
                  <a:lnTo>
                    <a:pt x="52" y="726"/>
                  </a:lnTo>
                  <a:lnTo>
                    <a:pt x="42" y="723"/>
                  </a:lnTo>
                  <a:lnTo>
                    <a:pt x="33" y="718"/>
                  </a:lnTo>
                  <a:lnTo>
                    <a:pt x="26" y="712"/>
                  </a:lnTo>
                  <a:lnTo>
                    <a:pt x="20" y="705"/>
                  </a:lnTo>
                  <a:lnTo>
                    <a:pt x="16" y="696"/>
                  </a:lnTo>
                  <a:lnTo>
                    <a:pt x="12" y="686"/>
                  </a:lnTo>
                  <a:lnTo>
                    <a:pt x="12" y="676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52"/>
                  </a:lnTo>
                  <a:lnTo>
                    <a:pt x="16" y="41"/>
                  </a:lnTo>
                  <a:lnTo>
                    <a:pt x="20" y="33"/>
                  </a:lnTo>
                  <a:lnTo>
                    <a:pt x="26" y="25"/>
                  </a:lnTo>
                  <a:lnTo>
                    <a:pt x="33" y="19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2" y="11"/>
                  </a:lnTo>
                  <a:lnTo>
                    <a:pt x="6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16E9D6A-EDB1-4BDF-8EC7-C0ED1A08A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7586" y="1805090"/>
              <a:ext cx="1090866" cy="1761968"/>
            </a:xfrm>
            <a:custGeom>
              <a:avLst/>
              <a:gdLst>
                <a:gd name="T0" fmla="*/ 248 w 421"/>
                <a:gd name="T1" fmla="*/ 217 h 680"/>
                <a:gd name="T2" fmla="*/ 248 w 421"/>
                <a:gd name="T3" fmla="*/ 266 h 680"/>
                <a:gd name="T4" fmla="*/ 211 w 421"/>
                <a:gd name="T5" fmla="*/ 292 h 680"/>
                <a:gd name="T6" fmla="*/ 290 w 421"/>
                <a:gd name="T7" fmla="*/ 321 h 680"/>
                <a:gd name="T8" fmla="*/ 298 w 421"/>
                <a:gd name="T9" fmla="*/ 458 h 680"/>
                <a:gd name="T10" fmla="*/ 274 w 421"/>
                <a:gd name="T11" fmla="*/ 454 h 680"/>
                <a:gd name="T12" fmla="*/ 266 w 421"/>
                <a:gd name="T13" fmla="*/ 352 h 680"/>
                <a:gd name="T14" fmla="*/ 266 w 421"/>
                <a:gd name="T15" fmla="*/ 447 h 680"/>
                <a:gd name="T16" fmla="*/ 235 w 421"/>
                <a:gd name="T17" fmla="*/ 468 h 680"/>
                <a:gd name="T18" fmla="*/ 239 w 421"/>
                <a:gd name="T19" fmla="*/ 524 h 680"/>
                <a:gd name="T20" fmla="*/ 242 w 421"/>
                <a:gd name="T21" fmla="*/ 552 h 680"/>
                <a:gd name="T22" fmla="*/ 215 w 421"/>
                <a:gd name="T23" fmla="*/ 571 h 680"/>
                <a:gd name="T24" fmla="*/ 233 w 421"/>
                <a:gd name="T25" fmla="*/ 573 h 680"/>
                <a:gd name="T26" fmla="*/ 250 w 421"/>
                <a:gd name="T27" fmla="*/ 550 h 680"/>
                <a:gd name="T28" fmla="*/ 335 w 421"/>
                <a:gd name="T29" fmla="*/ 495 h 680"/>
                <a:gd name="T30" fmla="*/ 381 w 421"/>
                <a:gd name="T31" fmla="*/ 503 h 680"/>
                <a:gd name="T32" fmla="*/ 384 w 421"/>
                <a:gd name="T33" fmla="*/ 536 h 680"/>
                <a:gd name="T34" fmla="*/ 211 w 421"/>
                <a:gd name="T35" fmla="*/ 623 h 680"/>
                <a:gd name="T36" fmla="*/ 412 w 421"/>
                <a:gd name="T37" fmla="*/ 669 h 680"/>
                <a:gd name="T38" fmla="*/ 379 w 421"/>
                <a:gd name="T39" fmla="*/ 200 h 680"/>
                <a:gd name="T40" fmla="*/ 323 w 421"/>
                <a:gd name="T41" fmla="*/ 212 h 680"/>
                <a:gd name="T42" fmla="*/ 211 w 421"/>
                <a:gd name="T43" fmla="*/ 197 h 680"/>
                <a:gd name="T44" fmla="*/ 285 w 421"/>
                <a:gd name="T45" fmla="*/ 131 h 680"/>
                <a:gd name="T46" fmla="*/ 211 w 421"/>
                <a:gd name="T47" fmla="*/ 109 h 680"/>
                <a:gd name="T48" fmla="*/ 401 w 421"/>
                <a:gd name="T49" fmla="*/ 3 h 680"/>
                <a:gd name="T50" fmla="*/ 421 w 421"/>
                <a:gd name="T51" fmla="*/ 64 h 680"/>
                <a:gd name="T52" fmla="*/ 362 w 421"/>
                <a:gd name="T53" fmla="*/ 86 h 680"/>
                <a:gd name="T54" fmla="*/ 240 w 421"/>
                <a:gd name="T55" fmla="*/ 48 h 680"/>
                <a:gd name="T56" fmla="*/ 201 w 421"/>
                <a:gd name="T57" fmla="*/ 284 h 680"/>
                <a:gd name="T58" fmla="*/ 166 w 421"/>
                <a:gd name="T59" fmla="*/ 241 h 680"/>
                <a:gd name="T60" fmla="*/ 192 w 421"/>
                <a:gd name="T61" fmla="*/ 200 h 680"/>
                <a:gd name="T62" fmla="*/ 186 w 421"/>
                <a:gd name="T63" fmla="*/ 159 h 680"/>
                <a:gd name="T64" fmla="*/ 179 w 421"/>
                <a:gd name="T65" fmla="*/ 127 h 680"/>
                <a:gd name="T66" fmla="*/ 200 w 421"/>
                <a:gd name="T67" fmla="*/ 109 h 680"/>
                <a:gd name="T68" fmla="*/ 192 w 421"/>
                <a:gd name="T69" fmla="*/ 103 h 680"/>
                <a:gd name="T70" fmla="*/ 172 w 421"/>
                <a:gd name="T71" fmla="*/ 124 h 680"/>
                <a:gd name="T72" fmla="*/ 86 w 421"/>
                <a:gd name="T73" fmla="*/ 184 h 680"/>
                <a:gd name="T74" fmla="*/ 44 w 421"/>
                <a:gd name="T75" fmla="*/ 181 h 680"/>
                <a:gd name="T76" fmla="*/ 33 w 421"/>
                <a:gd name="T77" fmla="*/ 150 h 680"/>
                <a:gd name="T78" fmla="*/ 211 w 421"/>
                <a:gd name="T79" fmla="*/ 57 h 680"/>
                <a:gd name="T80" fmla="*/ 14 w 421"/>
                <a:gd name="T81" fmla="*/ 5 h 680"/>
                <a:gd name="T82" fmla="*/ 0 w 421"/>
                <a:gd name="T83" fmla="*/ 499 h 680"/>
                <a:gd name="T84" fmla="*/ 89 w 421"/>
                <a:gd name="T85" fmla="*/ 466 h 680"/>
                <a:gd name="T86" fmla="*/ 211 w 421"/>
                <a:gd name="T87" fmla="*/ 470 h 680"/>
                <a:gd name="T88" fmla="*/ 154 w 421"/>
                <a:gd name="T89" fmla="*/ 452 h 680"/>
                <a:gd name="T90" fmla="*/ 154 w 421"/>
                <a:gd name="T91" fmla="*/ 352 h 680"/>
                <a:gd name="T92" fmla="*/ 147 w 421"/>
                <a:gd name="T93" fmla="*/ 454 h 680"/>
                <a:gd name="T94" fmla="*/ 123 w 421"/>
                <a:gd name="T95" fmla="*/ 458 h 680"/>
                <a:gd name="T96" fmla="*/ 125 w 421"/>
                <a:gd name="T97" fmla="*/ 332 h 680"/>
                <a:gd name="T98" fmla="*/ 211 w 421"/>
                <a:gd name="T99" fmla="*/ 292 h 680"/>
                <a:gd name="T100" fmla="*/ 138 w 421"/>
                <a:gd name="T101" fmla="*/ 550 h 680"/>
                <a:gd name="T102" fmla="*/ 203 w 421"/>
                <a:gd name="T103" fmla="*/ 569 h 680"/>
                <a:gd name="T104" fmla="*/ 32 w 421"/>
                <a:gd name="T105" fmla="*/ 680 h 680"/>
                <a:gd name="T106" fmla="*/ 0 w 421"/>
                <a:gd name="T107" fmla="*/ 653 h 680"/>
                <a:gd name="T108" fmla="*/ 45 w 421"/>
                <a:gd name="T109" fmla="*/ 595 h 680"/>
                <a:gd name="T110" fmla="*/ 170 w 421"/>
                <a:gd name="T111" fmla="*/ 63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1" h="680">
                  <a:moveTo>
                    <a:pt x="211" y="197"/>
                  </a:moveTo>
                  <a:lnTo>
                    <a:pt x="211" y="197"/>
                  </a:lnTo>
                  <a:lnTo>
                    <a:pt x="219" y="197"/>
                  </a:lnTo>
                  <a:lnTo>
                    <a:pt x="228" y="200"/>
                  </a:lnTo>
                  <a:lnTo>
                    <a:pt x="236" y="204"/>
                  </a:lnTo>
                  <a:lnTo>
                    <a:pt x="242" y="210"/>
                  </a:lnTo>
                  <a:lnTo>
                    <a:pt x="248" y="217"/>
                  </a:lnTo>
                  <a:lnTo>
                    <a:pt x="252" y="224"/>
                  </a:lnTo>
                  <a:lnTo>
                    <a:pt x="254" y="233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54" y="250"/>
                  </a:lnTo>
                  <a:lnTo>
                    <a:pt x="252" y="259"/>
                  </a:lnTo>
                  <a:lnTo>
                    <a:pt x="248" y="266"/>
                  </a:lnTo>
                  <a:lnTo>
                    <a:pt x="242" y="273"/>
                  </a:lnTo>
                  <a:lnTo>
                    <a:pt x="236" y="278"/>
                  </a:lnTo>
                  <a:lnTo>
                    <a:pt x="228" y="282"/>
                  </a:lnTo>
                  <a:lnTo>
                    <a:pt x="219" y="284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1" y="292"/>
                  </a:lnTo>
                  <a:lnTo>
                    <a:pt x="231" y="292"/>
                  </a:lnTo>
                  <a:lnTo>
                    <a:pt x="231" y="292"/>
                  </a:lnTo>
                  <a:lnTo>
                    <a:pt x="245" y="294"/>
                  </a:lnTo>
                  <a:lnTo>
                    <a:pt x="258" y="298"/>
                  </a:lnTo>
                  <a:lnTo>
                    <a:pt x="270" y="304"/>
                  </a:lnTo>
                  <a:lnTo>
                    <a:pt x="281" y="311"/>
                  </a:lnTo>
                  <a:lnTo>
                    <a:pt x="290" y="321"/>
                  </a:lnTo>
                  <a:lnTo>
                    <a:pt x="297" y="332"/>
                  </a:lnTo>
                  <a:lnTo>
                    <a:pt x="301" y="344"/>
                  </a:lnTo>
                  <a:lnTo>
                    <a:pt x="302" y="356"/>
                  </a:lnTo>
                  <a:lnTo>
                    <a:pt x="302" y="447"/>
                  </a:lnTo>
                  <a:lnTo>
                    <a:pt x="302" y="447"/>
                  </a:lnTo>
                  <a:lnTo>
                    <a:pt x="301" y="454"/>
                  </a:lnTo>
                  <a:lnTo>
                    <a:pt x="298" y="458"/>
                  </a:lnTo>
                  <a:lnTo>
                    <a:pt x="293" y="462"/>
                  </a:lnTo>
                  <a:lnTo>
                    <a:pt x="287" y="463"/>
                  </a:lnTo>
                  <a:lnTo>
                    <a:pt x="287" y="463"/>
                  </a:lnTo>
                  <a:lnTo>
                    <a:pt x="287" y="463"/>
                  </a:lnTo>
                  <a:lnTo>
                    <a:pt x="282" y="462"/>
                  </a:lnTo>
                  <a:lnTo>
                    <a:pt x="277" y="458"/>
                  </a:lnTo>
                  <a:lnTo>
                    <a:pt x="274" y="454"/>
                  </a:lnTo>
                  <a:lnTo>
                    <a:pt x="273" y="447"/>
                  </a:lnTo>
                  <a:lnTo>
                    <a:pt x="273" y="447"/>
                  </a:lnTo>
                  <a:lnTo>
                    <a:pt x="272" y="402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69" y="353"/>
                  </a:lnTo>
                  <a:lnTo>
                    <a:pt x="266" y="352"/>
                  </a:lnTo>
                  <a:lnTo>
                    <a:pt x="266" y="352"/>
                  </a:lnTo>
                  <a:lnTo>
                    <a:pt x="266" y="352"/>
                  </a:lnTo>
                  <a:lnTo>
                    <a:pt x="264" y="353"/>
                  </a:lnTo>
                  <a:lnTo>
                    <a:pt x="262" y="356"/>
                  </a:lnTo>
                  <a:lnTo>
                    <a:pt x="262" y="356"/>
                  </a:lnTo>
                  <a:lnTo>
                    <a:pt x="266" y="447"/>
                  </a:lnTo>
                  <a:lnTo>
                    <a:pt x="266" y="447"/>
                  </a:lnTo>
                  <a:lnTo>
                    <a:pt x="266" y="452"/>
                  </a:lnTo>
                  <a:lnTo>
                    <a:pt x="265" y="459"/>
                  </a:lnTo>
                  <a:lnTo>
                    <a:pt x="264" y="463"/>
                  </a:lnTo>
                  <a:lnTo>
                    <a:pt x="261" y="464"/>
                  </a:lnTo>
                  <a:lnTo>
                    <a:pt x="260" y="464"/>
                  </a:lnTo>
                  <a:lnTo>
                    <a:pt x="260" y="464"/>
                  </a:lnTo>
                  <a:lnTo>
                    <a:pt x="235" y="468"/>
                  </a:lnTo>
                  <a:lnTo>
                    <a:pt x="211" y="470"/>
                  </a:lnTo>
                  <a:lnTo>
                    <a:pt x="211" y="508"/>
                  </a:lnTo>
                  <a:lnTo>
                    <a:pt x="225" y="513"/>
                  </a:lnTo>
                  <a:lnTo>
                    <a:pt x="225" y="513"/>
                  </a:lnTo>
                  <a:lnTo>
                    <a:pt x="231" y="516"/>
                  </a:lnTo>
                  <a:lnTo>
                    <a:pt x="235" y="520"/>
                  </a:lnTo>
                  <a:lnTo>
                    <a:pt x="239" y="524"/>
                  </a:lnTo>
                  <a:lnTo>
                    <a:pt x="241" y="529"/>
                  </a:lnTo>
                  <a:lnTo>
                    <a:pt x="244" y="534"/>
                  </a:lnTo>
                  <a:lnTo>
                    <a:pt x="244" y="541"/>
                  </a:lnTo>
                  <a:lnTo>
                    <a:pt x="244" y="546"/>
                  </a:lnTo>
                  <a:lnTo>
                    <a:pt x="242" y="552"/>
                  </a:lnTo>
                  <a:lnTo>
                    <a:pt x="242" y="552"/>
                  </a:lnTo>
                  <a:lnTo>
                    <a:pt x="242" y="552"/>
                  </a:lnTo>
                  <a:lnTo>
                    <a:pt x="240" y="557"/>
                  </a:lnTo>
                  <a:lnTo>
                    <a:pt x="237" y="561"/>
                  </a:lnTo>
                  <a:lnTo>
                    <a:pt x="233" y="565"/>
                  </a:lnTo>
                  <a:lnTo>
                    <a:pt x="229" y="567"/>
                  </a:lnTo>
                  <a:lnTo>
                    <a:pt x="225" y="569"/>
                  </a:lnTo>
                  <a:lnTo>
                    <a:pt x="220" y="570"/>
                  </a:lnTo>
                  <a:lnTo>
                    <a:pt x="215" y="571"/>
                  </a:lnTo>
                  <a:lnTo>
                    <a:pt x="211" y="571"/>
                  </a:lnTo>
                  <a:lnTo>
                    <a:pt x="211" y="578"/>
                  </a:lnTo>
                  <a:lnTo>
                    <a:pt x="211" y="578"/>
                  </a:lnTo>
                  <a:lnTo>
                    <a:pt x="216" y="578"/>
                  </a:lnTo>
                  <a:lnTo>
                    <a:pt x="223" y="577"/>
                  </a:lnTo>
                  <a:lnTo>
                    <a:pt x="228" y="575"/>
                  </a:lnTo>
                  <a:lnTo>
                    <a:pt x="233" y="573"/>
                  </a:lnTo>
                  <a:lnTo>
                    <a:pt x="239" y="569"/>
                  </a:lnTo>
                  <a:lnTo>
                    <a:pt x="242" y="565"/>
                  </a:lnTo>
                  <a:lnTo>
                    <a:pt x="246" y="561"/>
                  </a:lnTo>
                  <a:lnTo>
                    <a:pt x="249" y="554"/>
                  </a:lnTo>
                  <a:lnTo>
                    <a:pt x="249" y="554"/>
                  </a:lnTo>
                  <a:lnTo>
                    <a:pt x="249" y="554"/>
                  </a:lnTo>
                  <a:lnTo>
                    <a:pt x="250" y="550"/>
                  </a:lnTo>
                  <a:lnTo>
                    <a:pt x="252" y="545"/>
                  </a:lnTo>
                  <a:lnTo>
                    <a:pt x="250" y="534"/>
                  </a:lnTo>
                  <a:lnTo>
                    <a:pt x="250" y="534"/>
                  </a:lnTo>
                  <a:lnTo>
                    <a:pt x="250" y="532"/>
                  </a:lnTo>
                  <a:lnTo>
                    <a:pt x="252" y="530"/>
                  </a:lnTo>
                  <a:lnTo>
                    <a:pt x="335" y="495"/>
                  </a:lnTo>
                  <a:lnTo>
                    <a:pt x="335" y="495"/>
                  </a:lnTo>
                  <a:lnTo>
                    <a:pt x="342" y="492"/>
                  </a:lnTo>
                  <a:lnTo>
                    <a:pt x="350" y="491"/>
                  </a:lnTo>
                  <a:lnTo>
                    <a:pt x="358" y="491"/>
                  </a:lnTo>
                  <a:lnTo>
                    <a:pt x="364" y="492"/>
                  </a:lnTo>
                  <a:lnTo>
                    <a:pt x="371" y="495"/>
                  </a:lnTo>
                  <a:lnTo>
                    <a:pt x="377" y="499"/>
                  </a:lnTo>
                  <a:lnTo>
                    <a:pt x="381" y="503"/>
                  </a:lnTo>
                  <a:lnTo>
                    <a:pt x="385" y="509"/>
                  </a:lnTo>
                  <a:lnTo>
                    <a:pt x="385" y="509"/>
                  </a:lnTo>
                  <a:lnTo>
                    <a:pt x="385" y="509"/>
                  </a:lnTo>
                  <a:lnTo>
                    <a:pt x="388" y="516"/>
                  </a:lnTo>
                  <a:lnTo>
                    <a:pt x="388" y="523"/>
                  </a:lnTo>
                  <a:lnTo>
                    <a:pt x="387" y="529"/>
                  </a:lnTo>
                  <a:lnTo>
                    <a:pt x="384" y="536"/>
                  </a:lnTo>
                  <a:lnTo>
                    <a:pt x="380" y="542"/>
                  </a:lnTo>
                  <a:lnTo>
                    <a:pt x="375" y="548"/>
                  </a:lnTo>
                  <a:lnTo>
                    <a:pt x="368" y="553"/>
                  </a:lnTo>
                  <a:lnTo>
                    <a:pt x="362" y="557"/>
                  </a:lnTo>
                  <a:lnTo>
                    <a:pt x="362" y="557"/>
                  </a:lnTo>
                  <a:lnTo>
                    <a:pt x="211" y="623"/>
                  </a:lnTo>
                  <a:lnTo>
                    <a:pt x="211" y="623"/>
                  </a:lnTo>
                  <a:lnTo>
                    <a:pt x="211" y="680"/>
                  </a:lnTo>
                  <a:lnTo>
                    <a:pt x="389" y="680"/>
                  </a:lnTo>
                  <a:lnTo>
                    <a:pt x="389" y="680"/>
                  </a:lnTo>
                  <a:lnTo>
                    <a:pt x="396" y="679"/>
                  </a:lnTo>
                  <a:lnTo>
                    <a:pt x="401" y="677"/>
                  </a:lnTo>
                  <a:lnTo>
                    <a:pt x="407" y="673"/>
                  </a:lnTo>
                  <a:lnTo>
                    <a:pt x="412" y="669"/>
                  </a:lnTo>
                  <a:lnTo>
                    <a:pt x="416" y="665"/>
                  </a:lnTo>
                  <a:lnTo>
                    <a:pt x="418" y="660"/>
                  </a:lnTo>
                  <a:lnTo>
                    <a:pt x="420" y="653"/>
                  </a:lnTo>
                  <a:lnTo>
                    <a:pt x="421" y="647"/>
                  </a:lnTo>
                  <a:lnTo>
                    <a:pt x="421" y="180"/>
                  </a:lnTo>
                  <a:lnTo>
                    <a:pt x="421" y="18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62" y="208"/>
                  </a:lnTo>
                  <a:lnTo>
                    <a:pt x="362" y="208"/>
                  </a:lnTo>
                  <a:lnTo>
                    <a:pt x="351" y="210"/>
                  </a:lnTo>
                  <a:lnTo>
                    <a:pt x="342" y="213"/>
                  </a:lnTo>
                  <a:lnTo>
                    <a:pt x="332" y="213"/>
                  </a:lnTo>
                  <a:lnTo>
                    <a:pt x="323" y="212"/>
                  </a:lnTo>
                  <a:lnTo>
                    <a:pt x="314" y="210"/>
                  </a:lnTo>
                  <a:lnTo>
                    <a:pt x="305" y="208"/>
                  </a:lnTo>
                  <a:lnTo>
                    <a:pt x="286" y="201"/>
                  </a:lnTo>
                  <a:lnTo>
                    <a:pt x="211" y="171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close/>
                  <a:moveTo>
                    <a:pt x="211" y="109"/>
                  </a:moveTo>
                  <a:lnTo>
                    <a:pt x="211" y="102"/>
                  </a:lnTo>
                  <a:lnTo>
                    <a:pt x="211" y="102"/>
                  </a:lnTo>
                  <a:lnTo>
                    <a:pt x="219" y="103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5" y="131"/>
                  </a:lnTo>
                  <a:lnTo>
                    <a:pt x="285" y="134"/>
                  </a:lnTo>
                  <a:lnTo>
                    <a:pt x="283" y="135"/>
                  </a:lnTo>
                  <a:lnTo>
                    <a:pt x="281" y="135"/>
                  </a:lnTo>
                  <a:lnTo>
                    <a:pt x="281" y="135"/>
                  </a:lnTo>
                  <a:lnTo>
                    <a:pt x="217" y="110"/>
                  </a:lnTo>
                  <a:lnTo>
                    <a:pt x="217" y="110"/>
                  </a:lnTo>
                  <a:lnTo>
                    <a:pt x="211" y="109"/>
                  </a:lnTo>
                  <a:lnTo>
                    <a:pt x="211" y="109"/>
                  </a:lnTo>
                  <a:close/>
                  <a:moveTo>
                    <a:pt x="211" y="57"/>
                  </a:moveTo>
                  <a:lnTo>
                    <a:pt x="211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1" y="3"/>
                  </a:lnTo>
                  <a:lnTo>
                    <a:pt x="407" y="5"/>
                  </a:lnTo>
                  <a:lnTo>
                    <a:pt x="412" y="9"/>
                  </a:lnTo>
                  <a:lnTo>
                    <a:pt x="416" y="15"/>
                  </a:lnTo>
                  <a:lnTo>
                    <a:pt x="418" y="20"/>
                  </a:lnTo>
                  <a:lnTo>
                    <a:pt x="420" y="25"/>
                  </a:lnTo>
                  <a:lnTo>
                    <a:pt x="421" y="32"/>
                  </a:lnTo>
                  <a:lnTo>
                    <a:pt x="421" y="64"/>
                  </a:lnTo>
                  <a:lnTo>
                    <a:pt x="421" y="64"/>
                  </a:lnTo>
                  <a:lnTo>
                    <a:pt x="393" y="78"/>
                  </a:lnTo>
                  <a:lnTo>
                    <a:pt x="393" y="78"/>
                  </a:lnTo>
                  <a:lnTo>
                    <a:pt x="384" y="82"/>
                  </a:lnTo>
                  <a:lnTo>
                    <a:pt x="375" y="85"/>
                  </a:lnTo>
                  <a:lnTo>
                    <a:pt x="368" y="86"/>
                  </a:lnTo>
                  <a:lnTo>
                    <a:pt x="362" y="86"/>
                  </a:lnTo>
                  <a:lnTo>
                    <a:pt x="354" y="85"/>
                  </a:lnTo>
                  <a:lnTo>
                    <a:pt x="347" y="83"/>
                  </a:lnTo>
                  <a:lnTo>
                    <a:pt x="330" y="77"/>
                  </a:lnTo>
                  <a:lnTo>
                    <a:pt x="330" y="77"/>
                  </a:lnTo>
                  <a:lnTo>
                    <a:pt x="252" y="49"/>
                  </a:lnTo>
                  <a:lnTo>
                    <a:pt x="252" y="49"/>
                  </a:lnTo>
                  <a:lnTo>
                    <a:pt x="240" y="48"/>
                  </a:lnTo>
                  <a:lnTo>
                    <a:pt x="231" y="49"/>
                  </a:lnTo>
                  <a:lnTo>
                    <a:pt x="220" y="52"/>
                  </a:lnTo>
                  <a:lnTo>
                    <a:pt x="211" y="57"/>
                  </a:lnTo>
                  <a:lnTo>
                    <a:pt x="211" y="57"/>
                  </a:lnTo>
                  <a:close/>
                  <a:moveTo>
                    <a:pt x="211" y="286"/>
                  </a:moveTo>
                  <a:lnTo>
                    <a:pt x="211" y="286"/>
                  </a:lnTo>
                  <a:lnTo>
                    <a:pt x="201" y="284"/>
                  </a:lnTo>
                  <a:lnTo>
                    <a:pt x="192" y="282"/>
                  </a:lnTo>
                  <a:lnTo>
                    <a:pt x="186" y="278"/>
                  </a:lnTo>
                  <a:lnTo>
                    <a:pt x="179" y="273"/>
                  </a:lnTo>
                  <a:lnTo>
                    <a:pt x="174" y="266"/>
                  </a:lnTo>
                  <a:lnTo>
                    <a:pt x="170" y="259"/>
                  </a:lnTo>
                  <a:lnTo>
                    <a:pt x="167" y="250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7" y="233"/>
                  </a:lnTo>
                  <a:lnTo>
                    <a:pt x="170" y="224"/>
                  </a:lnTo>
                  <a:lnTo>
                    <a:pt x="174" y="217"/>
                  </a:lnTo>
                  <a:lnTo>
                    <a:pt x="179" y="210"/>
                  </a:lnTo>
                  <a:lnTo>
                    <a:pt x="186" y="204"/>
                  </a:lnTo>
                  <a:lnTo>
                    <a:pt x="192" y="200"/>
                  </a:lnTo>
                  <a:lnTo>
                    <a:pt x="201" y="197"/>
                  </a:lnTo>
                  <a:lnTo>
                    <a:pt x="211" y="197"/>
                  </a:lnTo>
                  <a:lnTo>
                    <a:pt x="211" y="171"/>
                  </a:lnTo>
                  <a:lnTo>
                    <a:pt x="196" y="165"/>
                  </a:lnTo>
                  <a:lnTo>
                    <a:pt x="196" y="165"/>
                  </a:lnTo>
                  <a:lnTo>
                    <a:pt x="191" y="163"/>
                  </a:lnTo>
                  <a:lnTo>
                    <a:pt x="186" y="159"/>
                  </a:lnTo>
                  <a:lnTo>
                    <a:pt x="182" y="155"/>
                  </a:lnTo>
                  <a:lnTo>
                    <a:pt x="179" y="150"/>
                  </a:lnTo>
                  <a:lnTo>
                    <a:pt x="178" y="144"/>
                  </a:lnTo>
                  <a:lnTo>
                    <a:pt x="176" y="139"/>
                  </a:lnTo>
                  <a:lnTo>
                    <a:pt x="178" y="132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80" y="123"/>
                  </a:lnTo>
                  <a:lnTo>
                    <a:pt x="184" y="118"/>
                  </a:lnTo>
                  <a:lnTo>
                    <a:pt x="187" y="115"/>
                  </a:lnTo>
                  <a:lnTo>
                    <a:pt x="191" y="113"/>
                  </a:lnTo>
                  <a:lnTo>
                    <a:pt x="196" y="110"/>
                  </a:lnTo>
                  <a:lnTo>
                    <a:pt x="200" y="109"/>
                  </a:lnTo>
                  <a:lnTo>
                    <a:pt x="205" y="109"/>
                  </a:lnTo>
                  <a:lnTo>
                    <a:pt x="211" y="109"/>
                  </a:lnTo>
                  <a:lnTo>
                    <a:pt x="211" y="102"/>
                  </a:lnTo>
                  <a:lnTo>
                    <a:pt x="211" y="102"/>
                  </a:lnTo>
                  <a:lnTo>
                    <a:pt x="204" y="102"/>
                  </a:lnTo>
                  <a:lnTo>
                    <a:pt x="199" y="102"/>
                  </a:lnTo>
                  <a:lnTo>
                    <a:pt x="192" y="103"/>
                  </a:lnTo>
                  <a:lnTo>
                    <a:pt x="187" y="106"/>
                  </a:lnTo>
                  <a:lnTo>
                    <a:pt x="183" y="110"/>
                  </a:lnTo>
                  <a:lnTo>
                    <a:pt x="178" y="114"/>
                  </a:lnTo>
                  <a:lnTo>
                    <a:pt x="175" y="119"/>
                  </a:lnTo>
                  <a:lnTo>
                    <a:pt x="172" y="124"/>
                  </a:lnTo>
                  <a:lnTo>
                    <a:pt x="172" y="124"/>
                  </a:lnTo>
                  <a:lnTo>
                    <a:pt x="172" y="124"/>
                  </a:lnTo>
                  <a:lnTo>
                    <a:pt x="170" y="130"/>
                  </a:lnTo>
                  <a:lnTo>
                    <a:pt x="170" y="135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70" y="147"/>
                  </a:lnTo>
                  <a:lnTo>
                    <a:pt x="168" y="148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78" y="187"/>
                  </a:lnTo>
                  <a:lnTo>
                    <a:pt x="71" y="188"/>
                  </a:lnTo>
                  <a:lnTo>
                    <a:pt x="63" y="188"/>
                  </a:lnTo>
                  <a:lnTo>
                    <a:pt x="56" y="187"/>
                  </a:lnTo>
                  <a:lnTo>
                    <a:pt x="49" y="184"/>
                  </a:lnTo>
                  <a:lnTo>
                    <a:pt x="44" y="181"/>
                  </a:lnTo>
                  <a:lnTo>
                    <a:pt x="39" y="176"/>
                  </a:lnTo>
                  <a:lnTo>
                    <a:pt x="35" y="171"/>
                  </a:lnTo>
                  <a:lnTo>
                    <a:pt x="35" y="171"/>
                  </a:lnTo>
                  <a:lnTo>
                    <a:pt x="35" y="171"/>
                  </a:lnTo>
                  <a:lnTo>
                    <a:pt x="33" y="164"/>
                  </a:lnTo>
                  <a:lnTo>
                    <a:pt x="33" y="157"/>
                  </a:lnTo>
                  <a:lnTo>
                    <a:pt x="33" y="150"/>
                  </a:lnTo>
                  <a:lnTo>
                    <a:pt x="36" y="144"/>
                  </a:lnTo>
                  <a:lnTo>
                    <a:pt x="40" y="138"/>
                  </a:lnTo>
                  <a:lnTo>
                    <a:pt x="45" y="132"/>
                  </a:lnTo>
                  <a:lnTo>
                    <a:pt x="52" y="127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1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499"/>
                  </a:lnTo>
                  <a:lnTo>
                    <a:pt x="0" y="499"/>
                  </a:lnTo>
                  <a:lnTo>
                    <a:pt x="43" y="479"/>
                  </a:lnTo>
                  <a:lnTo>
                    <a:pt x="43" y="479"/>
                  </a:lnTo>
                  <a:lnTo>
                    <a:pt x="60" y="472"/>
                  </a:lnTo>
                  <a:lnTo>
                    <a:pt x="60" y="472"/>
                  </a:lnTo>
                  <a:lnTo>
                    <a:pt x="69" y="468"/>
                  </a:lnTo>
                  <a:lnTo>
                    <a:pt x="80" y="467"/>
                  </a:lnTo>
                  <a:lnTo>
                    <a:pt x="89" y="466"/>
                  </a:lnTo>
                  <a:lnTo>
                    <a:pt x="98" y="467"/>
                  </a:lnTo>
                  <a:lnTo>
                    <a:pt x="106" y="470"/>
                  </a:lnTo>
                  <a:lnTo>
                    <a:pt x="116" y="472"/>
                  </a:lnTo>
                  <a:lnTo>
                    <a:pt x="135" y="479"/>
                  </a:lnTo>
                  <a:lnTo>
                    <a:pt x="211" y="508"/>
                  </a:lnTo>
                  <a:lnTo>
                    <a:pt x="211" y="470"/>
                  </a:lnTo>
                  <a:lnTo>
                    <a:pt x="211" y="470"/>
                  </a:lnTo>
                  <a:lnTo>
                    <a:pt x="186" y="468"/>
                  </a:lnTo>
                  <a:lnTo>
                    <a:pt x="162" y="464"/>
                  </a:lnTo>
                  <a:lnTo>
                    <a:pt x="162" y="464"/>
                  </a:lnTo>
                  <a:lnTo>
                    <a:pt x="159" y="464"/>
                  </a:lnTo>
                  <a:lnTo>
                    <a:pt x="157" y="462"/>
                  </a:lnTo>
                  <a:lnTo>
                    <a:pt x="155" y="458"/>
                  </a:lnTo>
                  <a:lnTo>
                    <a:pt x="154" y="452"/>
                  </a:lnTo>
                  <a:lnTo>
                    <a:pt x="155" y="448"/>
                  </a:lnTo>
                  <a:lnTo>
                    <a:pt x="158" y="356"/>
                  </a:lnTo>
                  <a:lnTo>
                    <a:pt x="158" y="356"/>
                  </a:lnTo>
                  <a:lnTo>
                    <a:pt x="157" y="353"/>
                  </a:lnTo>
                  <a:lnTo>
                    <a:pt x="154" y="352"/>
                  </a:lnTo>
                  <a:lnTo>
                    <a:pt x="154" y="352"/>
                  </a:lnTo>
                  <a:lnTo>
                    <a:pt x="154" y="352"/>
                  </a:lnTo>
                  <a:lnTo>
                    <a:pt x="151" y="353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49" y="402"/>
                  </a:lnTo>
                  <a:lnTo>
                    <a:pt x="149" y="447"/>
                  </a:lnTo>
                  <a:lnTo>
                    <a:pt x="149" y="447"/>
                  </a:lnTo>
                  <a:lnTo>
                    <a:pt x="147" y="454"/>
                  </a:lnTo>
                  <a:lnTo>
                    <a:pt x="143" y="458"/>
                  </a:lnTo>
                  <a:lnTo>
                    <a:pt x="139" y="462"/>
                  </a:lnTo>
                  <a:lnTo>
                    <a:pt x="134" y="463"/>
                  </a:lnTo>
                  <a:lnTo>
                    <a:pt x="134" y="463"/>
                  </a:lnTo>
                  <a:lnTo>
                    <a:pt x="134" y="463"/>
                  </a:lnTo>
                  <a:lnTo>
                    <a:pt x="127" y="462"/>
                  </a:lnTo>
                  <a:lnTo>
                    <a:pt x="123" y="458"/>
                  </a:lnTo>
                  <a:lnTo>
                    <a:pt x="119" y="454"/>
                  </a:lnTo>
                  <a:lnTo>
                    <a:pt x="119" y="447"/>
                  </a:lnTo>
                  <a:lnTo>
                    <a:pt x="119" y="447"/>
                  </a:lnTo>
                  <a:lnTo>
                    <a:pt x="119" y="356"/>
                  </a:lnTo>
                  <a:lnTo>
                    <a:pt x="119" y="356"/>
                  </a:lnTo>
                  <a:lnTo>
                    <a:pt x="121" y="344"/>
                  </a:lnTo>
                  <a:lnTo>
                    <a:pt x="125" y="332"/>
                  </a:lnTo>
                  <a:lnTo>
                    <a:pt x="131" y="321"/>
                  </a:lnTo>
                  <a:lnTo>
                    <a:pt x="139" y="311"/>
                  </a:lnTo>
                  <a:lnTo>
                    <a:pt x="150" y="304"/>
                  </a:lnTo>
                  <a:lnTo>
                    <a:pt x="162" y="298"/>
                  </a:lnTo>
                  <a:lnTo>
                    <a:pt x="176" y="294"/>
                  </a:lnTo>
                  <a:lnTo>
                    <a:pt x="190" y="292"/>
                  </a:lnTo>
                  <a:lnTo>
                    <a:pt x="211" y="292"/>
                  </a:lnTo>
                  <a:lnTo>
                    <a:pt x="211" y="286"/>
                  </a:lnTo>
                  <a:lnTo>
                    <a:pt x="211" y="286"/>
                  </a:lnTo>
                  <a:close/>
                  <a:moveTo>
                    <a:pt x="211" y="571"/>
                  </a:moveTo>
                  <a:lnTo>
                    <a:pt x="211" y="578"/>
                  </a:lnTo>
                  <a:lnTo>
                    <a:pt x="211" y="578"/>
                  </a:lnTo>
                  <a:lnTo>
                    <a:pt x="201" y="575"/>
                  </a:lnTo>
                  <a:lnTo>
                    <a:pt x="138" y="550"/>
                  </a:lnTo>
                  <a:lnTo>
                    <a:pt x="138" y="550"/>
                  </a:lnTo>
                  <a:lnTo>
                    <a:pt x="135" y="549"/>
                  </a:lnTo>
                  <a:lnTo>
                    <a:pt x="135" y="546"/>
                  </a:lnTo>
                  <a:lnTo>
                    <a:pt x="137" y="544"/>
                  </a:lnTo>
                  <a:lnTo>
                    <a:pt x="141" y="545"/>
                  </a:lnTo>
                  <a:lnTo>
                    <a:pt x="141" y="545"/>
                  </a:lnTo>
                  <a:lnTo>
                    <a:pt x="203" y="569"/>
                  </a:lnTo>
                  <a:lnTo>
                    <a:pt x="203" y="569"/>
                  </a:lnTo>
                  <a:lnTo>
                    <a:pt x="211" y="571"/>
                  </a:lnTo>
                  <a:lnTo>
                    <a:pt x="211" y="571"/>
                  </a:lnTo>
                  <a:close/>
                  <a:moveTo>
                    <a:pt x="211" y="623"/>
                  </a:moveTo>
                  <a:lnTo>
                    <a:pt x="211" y="680"/>
                  </a:lnTo>
                  <a:lnTo>
                    <a:pt x="32" y="680"/>
                  </a:lnTo>
                  <a:lnTo>
                    <a:pt x="32" y="680"/>
                  </a:lnTo>
                  <a:lnTo>
                    <a:pt x="26" y="679"/>
                  </a:lnTo>
                  <a:lnTo>
                    <a:pt x="19" y="677"/>
                  </a:lnTo>
                  <a:lnTo>
                    <a:pt x="14" y="673"/>
                  </a:lnTo>
                  <a:lnTo>
                    <a:pt x="10" y="669"/>
                  </a:lnTo>
                  <a:lnTo>
                    <a:pt x="6" y="665"/>
                  </a:lnTo>
                  <a:lnTo>
                    <a:pt x="3" y="660"/>
                  </a:lnTo>
                  <a:lnTo>
                    <a:pt x="0" y="653"/>
                  </a:lnTo>
                  <a:lnTo>
                    <a:pt x="0" y="647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28" y="602"/>
                  </a:lnTo>
                  <a:lnTo>
                    <a:pt x="28" y="602"/>
                  </a:lnTo>
                  <a:lnTo>
                    <a:pt x="37" y="598"/>
                  </a:lnTo>
                  <a:lnTo>
                    <a:pt x="45" y="595"/>
                  </a:lnTo>
                  <a:lnTo>
                    <a:pt x="53" y="594"/>
                  </a:lnTo>
                  <a:lnTo>
                    <a:pt x="60" y="594"/>
                  </a:lnTo>
                  <a:lnTo>
                    <a:pt x="67" y="594"/>
                  </a:lnTo>
                  <a:lnTo>
                    <a:pt x="74" y="597"/>
                  </a:lnTo>
                  <a:lnTo>
                    <a:pt x="90" y="602"/>
                  </a:lnTo>
                  <a:lnTo>
                    <a:pt x="90" y="602"/>
                  </a:lnTo>
                  <a:lnTo>
                    <a:pt x="170" y="630"/>
                  </a:lnTo>
                  <a:lnTo>
                    <a:pt x="170" y="630"/>
                  </a:lnTo>
                  <a:lnTo>
                    <a:pt x="180" y="631"/>
                  </a:lnTo>
                  <a:lnTo>
                    <a:pt x="191" y="630"/>
                  </a:lnTo>
                  <a:lnTo>
                    <a:pt x="200" y="627"/>
                  </a:lnTo>
                  <a:lnTo>
                    <a:pt x="211" y="623"/>
                  </a:lnTo>
                  <a:lnTo>
                    <a:pt x="211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1373F9F-6835-4E5B-98ED-E8C36107A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1940" y="2020154"/>
              <a:ext cx="308345" cy="409399"/>
            </a:xfrm>
            <a:custGeom>
              <a:avLst/>
              <a:gdLst>
                <a:gd name="T0" fmla="*/ 88 w 119"/>
                <a:gd name="T1" fmla="*/ 158 h 158"/>
                <a:gd name="T2" fmla="*/ 45 w 119"/>
                <a:gd name="T3" fmla="*/ 93 h 158"/>
                <a:gd name="T4" fmla="*/ 45 w 119"/>
                <a:gd name="T5" fmla="*/ 93 h 158"/>
                <a:gd name="T6" fmla="*/ 28 w 119"/>
                <a:gd name="T7" fmla="*/ 93 h 158"/>
                <a:gd name="T8" fmla="*/ 28 w 119"/>
                <a:gd name="T9" fmla="*/ 158 h 158"/>
                <a:gd name="T10" fmla="*/ 0 w 119"/>
                <a:gd name="T11" fmla="*/ 158 h 158"/>
                <a:gd name="T12" fmla="*/ 0 w 119"/>
                <a:gd name="T13" fmla="*/ 2 h 158"/>
                <a:gd name="T14" fmla="*/ 0 w 119"/>
                <a:gd name="T15" fmla="*/ 2 h 158"/>
                <a:gd name="T16" fmla="*/ 17 w 119"/>
                <a:gd name="T17" fmla="*/ 2 h 158"/>
                <a:gd name="T18" fmla="*/ 17 w 119"/>
                <a:gd name="T19" fmla="*/ 2 h 158"/>
                <a:gd name="T20" fmla="*/ 43 w 119"/>
                <a:gd name="T21" fmla="*/ 0 h 158"/>
                <a:gd name="T22" fmla="*/ 43 w 119"/>
                <a:gd name="T23" fmla="*/ 0 h 158"/>
                <a:gd name="T24" fmla="*/ 57 w 119"/>
                <a:gd name="T25" fmla="*/ 2 h 158"/>
                <a:gd name="T26" fmla="*/ 69 w 119"/>
                <a:gd name="T27" fmla="*/ 3 h 158"/>
                <a:gd name="T28" fmla="*/ 78 w 119"/>
                <a:gd name="T29" fmla="*/ 7 h 158"/>
                <a:gd name="T30" fmla="*/ 88 w 119"/>
                <a:gd name="T31" fmla="*/ 12 h 158"/>
                <a:gd name="T32" fmla="*/ 94 w 119"/>
                <a:gd name="T33" fmla="*/ 19 h 158"/>
                <a:gd name="T34" fmla="*/ 98 w 119"/>
                <a:gd name="T35" fmla="*/ 27 h 158"/>
                <a:gd name="T36" fmla="*/ 101 w 119"/>
                <a:gd name="T37" fmla="*/ 36 h 158"/>
                <a:gd name="T38" fmla="*/ 102 w 119"/>
                <a:gd name="T39" fmla="*/ 47 h 158"/>
                <a:gd name="T40" fmla="*/ 102 w 119"/>
                <a:gd name="T41" fmla="*/ 47 h 158"/>
                <a:gd name="T42" fmla="*/ 101 w 119"/>
                <a:gd name="T43" fmla="*/ 53 h 158"/>
                <a:gd name="T44" fmla="*/ 99 w 119"/>
                <a:gd name="T45" fmla="*/ 60 h 158"/>
                <a:gd name="T46" fmla="*/ 97 w 119"/>
                <a:gd name="T47" fmla="*/ 65 h 158"/>
                <a:gd name="T48" fmla="*/ 94 w 119"/>
                <a:gd name="T49" fmla="*/ 72 h 158"/>
                <a:gd name="T50" fmla="*/ 94 w 119"/>
                <a:gd name="T51" fmla="*/ 72 h 158"/>
                <a:gd name="T52" fmla="*/ 89 w 119"/>
                <a:gd name="T53" fmla="*/ 77 h 158"/>
                <a:gd name="T54" fmla="*/ 85 w 119"/>
                <a:gd name="T55" fmla="*/ 81 h 158"/>
                <a:gd name="T56" fmla="*/ 80 w 119"/>
                <a:gd name="T57" fmla="*/ 85 h 158"/>
                <a:gd name="T58" fmla="*/ 73 w 119"/>
                <a:gd name="T59" fmla="*/ 88 h 158"/>
                <a:gd name="T60" fmla="*/ 119 w 119"/>
                <a:gd name="T61" fmla="*/ 158 h 158"/>
                <a:gd name="T62" fmla="*/ 88 w 119"/>
                <a:gd name="T63" fmla="*/ 158 h 158"/>
                <a:gd name="T64" fmla="*/ 28 w 119"/>
                <a:gd name="T65" fmla="*/ 26 h 158"/>
                <a:gd name="T66" fmla="*/ 28 w 119"/>
                <a:gd name="T67" fmla="*/ 69 h 158"/>
                <a:gd name="T68" fmla="*/ 28 w 119"/>
                <a:gd name="T69" fmla="*/ 69 h 158"/>
                <a:gd name="T70" fmla="*/ 40 w 119"/>
                <a:gd name="T71" fmla="*/ 69 h 158"/>
                <a:gd name="T72" fmla="*/ 40 w 119"/>
                <a:gd name="T73" fmla="*/ 69 h 158"/>
                <a:gd name="T74" fmla="*/ 54 w 119"/>
                <a:gd name="T75" fmla="*/ 68 h 158"/>
                <a:gd name="T76" fmla="*/ 61 w 119"/>
                <a:gd name="T77" fmla="*/ 67 h 158"/>
                <a:gd name="T78" fmla="*/ 65 w 119"/>
                <a:gd name="T79" fmla="*/ 65 h 158"/>
                <a:gd name="T80" fmla="*/ 65 w 119"/>
                <a:gd name="T81" fmla="*/ 65 h 158"/>
                <a:gd name="T82" fmla="*/ 69 w 119"/>
                <a:gd name="T83" fmla="*/ 61 h 158"/>
                <a:gd name="T84" fmla="*/ 72 w 119"/>
                <a:gd name="T85" fmla="*/ 57 h 158"/>
                <a:gd name="T86" fmla="*/ 73 w 119"/>
                <a:gd name="T87" fmla="*/ 52 h 158"/>
                <a:gd name="T88" fmla="*/ 73 w 119"/>
                <a:gd name="T89" fmla="*/ 45 h 158"/>
                <a:gd name="T90" fmla="*/ 73 w 119"/>
                <a:gd name="T91" fmla="*/ 45 h 158"/>
                <a:gd name="T92" fmla="*/ 73 w 119"/>
                <a:gd name="T93" fmla="*/ 40 h 158"/>
                <a:gd name="T94" fmla="*/ 72 w 119"/>
                <a:gd name="T95" fmla="*/ 36 h 158"/>
                <a:gd name="T96" fmla="*/ 69 w 119"/>
                <a:gd name="T97" fmla="*/ 32 h 158"/>
                <a:gd name="T98" fmla="*/ 65 w 119"/>
                <a:gd name="T99" fmla="*/ 30 h 158"/>
                <a:gd name="T100" fmla="*/ 65 w 119"/>
                <a:gd name="T101" fmla="*/ 30 h 158"/>
                <a:gd name="T102" fmla="*/ 60 w 119"/>
                <a:gd name="T103" fmla="*/ 28 h 158"/>
                <a:gd name="T104" fmla="*/ 53 w 119"/>
                <a:gd name="T105" fmla="*/ 27 h 158"/>
                <a:gd name="T106" fmla="*/ 37 w 119"/>
                <a:gd name="T107" fmla="*/ 26 h 158"/>
                <a:gd name="T108" fmla="*/ 37 w 119"/>
                <a:gd name="T109" fmla="*/ 26 h 158"/>
                <a:gd name="T110" fmla="*/ 28 w 119"/>
                <a:gd name="T111" fmla="*/ 26 h 158"/>
                <a:gd name="T112" fmla="*/ 28 w 119"/>
                <a:gd name="T113" fmla="*/ 2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158">
                  <a:moveTo>
                    <a:pt x="88" y="158"/>
                  </a:moveTo>
                  <a:lnTo>
                    <a:pt x="45" y="93"/>
                  </a:lnTo>
                  <a:lnTo>
                    <a:pt x="45" y="93"/>
                  </a:lnTo>
                  <a:lnTo>
                    <a:pt x="28" y="93"/>
                  </a:lnTo>
                  <a:lnTo>
                    <a:pt x="28" y="158"/>
                  </a:lnTo>
                  <a:lnTo>
                    <a:pt x="0" y="15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69" y="3"/>
                  </a:lnTo>
                  <a:lnTo>
                    <a:pt x="78" y="7"/>
                  </a:lnTo>
                  <a:lnTo>
                    <a:pt x="88" y="12"/>
                  </a:lnTo>
                  <a:lnTo>
                    <a:pt x="94" y="19"/>
                  </a:lnTo>
                  <a:lnTo>
                    <a:pt x="98" y="27"/>
                  </a:lnTo>
                  <a:lnTo>
                    <a:pt x="101" y="36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1" y="53"/>
                  </a:lnTo>
                  <a:lnTo>
                    <a:pt x="99" y="60"/>
                  </a:lnTo>
                  <a:lnTo>
                    <a:pt x="97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89" y="77"/>
                  </a:lnTo>
                  <a:lnTo>
                    <a:pt x="85" y="81"/>
                  </a:lnTo>
                  <a:lnTo>
                    <a:pt x="80" y="85"/>
                  </a:lnTo>
                  <a:lnTo>
                    <a:pt x="73" y="88"/>
                  </a:lnTo>
                  <a:lnTo>
                    <a:pt x="119" y="158"/>
                  </a:lnTo>
                  <a:lnTo>
                    <a:pt x="88" y="158"/>
                  </a:lnTo>
                  <a:close/>
                  <a:moveTo>
                    <a:pt x="28" y="26"/>
                  </a:moveTo>
                  <a:lnTo>
                    <a:pt x="28" y="69"/>
                  </a:lnTo>
                  <a:lnTo>
                    <a:pt x="28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54" y="68"/>
                  </a:lnTo>
                  <a:lnTo>
                    <a:pt x="61" y="67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9" y="61"/>
                  </a:lnTo>
                  <a:lnTo>
                    <a:pt x="72" y="57"/>
                  </a:lnTo>
                  <a:lnTo>
                    <a:pt x="73" y="52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0"/>
                  </a:lnTo>
                  <a:lnTo>
                    <a:pt x="72" y="36"/>
                  </a:lnTo>
                  <a:lnTo>
                    <a:pt x="69" y="32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0" y="28"/>
                  </a:lnTo>
                  <a:lnTo>
                    <a:pt x="53" y="27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8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B418B99-26AF-4B2F-9361-F9FC423B9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0649" y="2134163"/>
              <a:ext cx="261704" cy="295389"/>
            </a:xfrm>
            <a:custGeom>
              <a:avLst/>
              <a:gdLst>
                <a:gd name="T0" fmla="*/ 0 w 101"/>
                <a:gd name="T1" fmla="*/ 114 h 114"/>
                <a:gd name="T2" fmla="*/ 0 w 101"/>
                <a:gd name="T3" fmla="*/ 105 h 114"/>
                <a:gd name="T4" fmla="*/ 62 w 101"/>
                <a:gd name="T5" fmla="*/ 23 h 114"/>
                <a:gd name="T6" fmla="*/ 2 w 101"/>
                <a:gd name="T7" fmla="*/ 23 h 114"/>
                <a:gd name="T8" fmla="*/ 2 w 101"/>
                <a:gd name="T9" fmla="*/ 0 h 114"/>
                <a:gd name="T10" fmla="*/ 101 w 101"/>
                <a:gd name="T11" fmla="*/ 0 h 114"/>
                <a:gd name="T12" fmla="*/ 101 w 101"/>
                <a:gd name="T13" fmla="*/ 9 h 114"/>
                <a:gd name="T14" fmla="*/ 41 w 101"/>
                <a:gd name="T15" fmla="*/ 90 h 114"/>
                <a:gd name="T16" fmla="*/ 101 w 101"/>
                <a:gd name="T17" fmla="*/ 90 h 114"/>
                <a:gd name="T18" fmla="*/ 101 w 101"/>
                <a:gd name="T19" fmla="*/ 114 h 114"/>
                <a:gd name="T20" fmla="*/ 0 w 101"/>
                <a:gd name="T2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14">
                  <a:moveTo>
                    <a:pt x="0" y="114"/>
                  </a:moveTo>
                  <a:lnTo>
                    <a:pt x="0" y="105"/>
                  </a:lnTo>
                  <a:lnTo>
                    <a:pt x="62" y="23"/>
                  </a:lnTo>
                  <a:lnTo>
                    <a:pt x="2" y="23"/>
                  </a:lnTo>
                  <a:lnTo>
                    <a:pt x="2" y="0"/>
                  </a:lnTo>
                  <a:lnTo>
                    <a:pt x="101" y="0"/>
                  </a:lnTo>
                  <a:lnTo>
                    <a:pt x="101" y="9"/>
                  </a:lnTo>
                  <a:lnTo>
                    <a:pt x="41" y="90"/>
                  </a:lnTo>
                  <a:lnTo>
                    <a:pt x="101" y="90"/>
                  </a:lnTo>
                  <a:lnTo>
                    <a:pt x="101" y="11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64CBBB7-D88D-4B38-BF26-46F4CD915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8629" y="2126390"/>
              <a:ext cx="287616" cy="305753"/>
            </a:xfrm>
            <a:custGeom>
              <a:avLst/>
              <a:gdLst>
                <a:gd name="T0" fmla="*/ 28 w 111"/>
                <a:gd name="T1" fmla="*/ 68 h 118"/>
                <a:gd name="T2" fmla="*/ 28 w 111"/>
                <a:gd name="T3" fmla="*/ 74 h 118"/>
                <a:gd name="T4" fmla="*/ 33 w 111"/>
                <a:gd name="T5" fmla="*/ 85 h 118"/>
                <a:gd name="T6" fmla="*/ 37 w 111"/>
                <a:gd name="T7" fmla="*/ 89 h 118"/>
                <a:gd name="T8" fmla="*/ 47 w 111"/>
                <a:gd name="T9" fmla="*/ 94 h 118"/>
                <a:gd name="T10" fmla="*/ 60 w 111"/>
                <a:gd name="T11" fmla="*/ 96 h 118"/>
                <a:gd name="T12" fmla="*/ 69 w 111"/>
                <a:gd name="T13" fmla="*/ 96 h 118"/>
                <a:gd name="T14" fmla="*/ 82 w 111"/>
                <a:gd name="T15" fmla="*/ 90 h 118"/>
                <a:gd name="T16" fmla="*/ 98 w 111"/>
                <a:gd name="T17" fmla="*/ 108 h 118"/>
                <a:gd name="T18" fmla="*/ 90 w 111"/>
                <a:gd name="T19" fmla="*/ 112 h 118"/>
                <a:gd name="T20" fmla="*/ 69 w 111"/>
                <a:gd name="T21" fmla="*/ 118 h 118"/>
                <a:gd name="T22" fmla="*/ 56 w 111"/>
                <a:gd name="T23" fmla="*/ 118 h 118"/>
                <a:gd name="T24" fmla="*/ 33 w 111"/>
                <a:gd name="T25" fmla="*/ 114 h 118"/>
                <a:gd name="T26" fmla="*/ 15 w 111"/>
                <a:gd name="T27" fmla="*/ 104 h 118"/>
                <a:gd name="T28" fmla="*/ 8 w 111"/>
                <a:gd name="T29" fmla="*/ 94 h 118"/>
                <a:gd name="T30" fmla="*/ 0 w 111"/>
                <a:gd name="T31" fmla="*/ 73 h 118"/>
                <a:gd name="T32" fmla="*/ 0 w 111"/>
                <a:gd name="T33" fmla="*/ 61 h 118"/>
                <a:gd name="T34" fmla="*/ 4 w 111"/>
                <a:gd name="T35" fmla="*/ 36 h 118"/>
                <a:gd name="T36" fmla="*/ 16 w 111"/>
                <a:gd name="T37" fmla="*/ 18 h 118"/>
                <a:gd name="T38" fmla="*/ 25 w 111"/>
                <a:gd name="T39" fmla="*/ 10 h 118"/>
                <a:gd name="T40" fmla="*/ 45 w 111"/>
                <a:gd name="T41" fmla="*/ 2 h 118"/>
                <a:gd name="T42" fmla="*/ 56 w 111"/>
                <a:gd name="T43" fmla="*/ 0 h 118"/>
                <a:gd name="T44" fmla="*/ 78 w 111"/>
                <a:gd name="T45" fmla="*/ 4 h 118"/>
                <a:gd name="T46" fmla="*/ 96 w 111"/>
                <a:gd name="T47" fmla="*/ 15 h 118"/>
                <a:gd name="T48" fmla="*/ 102 w 111"/>
                <a:gd name="T49" fmla="*/ 23 h 118"/>
                <a:gd name="T50" fmla="*/ 110 w 111"/>
                <a:gd name="T51" fmla="*/ 41 h 118"/>
                <a:gd name="T52" fmla="*/ 111 w 111"/>
                <a:gd name="T53" fmla="*/ 53 h 118"/>
                <a:gd name="T54" fmla="*/ 109 w 111"/>
                <a:gd name="T55" fmla="*/ 68 h 118"/>
                <a:gd name="T56" fmla="*/ 84 w 111"/>
                <a:gd name="T57" fmla="*/ 48 h 118"/>
                <a:gd name="T58" fmla="*/ 84 w 111"/>
                <a:gd name="T59" fmla="*/ 41 h 118"/>
                <a:gd name="T60" fmla="*/ 80 w 111"/>
                <a:gd name="T61" fmla="*/ 32 h 118"/>
                <a:gd name="T62" fmla="*/ 72 w 111"/>
                <a:gd name="T63" fmla="*/ 27 h 118"/>
                <a:gd name="T64" fmla="*/ 62 w 111"/>
                <a:gd name="T65" fmla="*/ 23 h 118"/>
                <a:gd name="T66" fmla="*/ 57 w 111"/>
                <a:gd name="T67" fmla="*/ 23 h 118"/>
                <a:gd name="T68" fmla="*/ 47 w 111"/>
                <a:gd name="T69" fmla="*/ 24 h 118"/>
                <a:gd name="T70" fmla="*/ 39 w 111"/>
                <a:gd name="T71" fmla="*/ 30 h 118"/>
                <a:gd name="T72" fmla="*/ 32 w 111"/>
                <a:gd name="T73" fmla="*/ 37 h 118"/>
                <a:gd name="T74" fmla="*/ 28 w 111"/>
                <a:gd name="T75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118">
                  <a:moveTo>
                    <a:pt x="109" y="68"/>
                  </a:moveTo>
                  <a:lnTo>
                    <a:pt x="28" y="68"/>
                  </a:lnTo>
                  <a:lnTo>
                    <a:pt x="28" y="68"/>
                  </a:lnTo>
                  <a:lnTo>
                    <a:pt x="28" y="74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1" y="92"/>
                  </a:lnTo>
                  <a:lnTo>
                    <a:pt x="47" y="94"/>
                  </a:lnTo>
                  <a:lnTo>
                    <a:pt x="53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9" y="96"/>
                  </a:lnTo>
                  <a:lnTo>
                    <a:pt x="76" y="94"/>
                  </a:lnTo>
                  <a:lnTo>
                    <a:pt x="82" y="90"/>
                  </a:lnTo>
                  <a:lnTo>
                    <a:pt x="88" y="86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90" y="112"/>
                  </a:lnTo>
                  <a:lnTo>
                    <a:pt x="80" y="115"/>
                  </a:lnTo>
                  <a:lnTo>
                    <a:pt x="69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44" y="117"/>
                  </a:lnTo>
                  <a:lnTo>
                    <a:pt x="33" y="114"/>
                  </a:lnTo>
                  <a:lnTo>
                    <a:pt x="23" y="110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8" y="94"/>
                  </a:lnTo>
                  <a:lnTo>
                    <a:pt x="4" y="85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10" y="2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88" y="8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2" y="23"/>
                  </a:lnTo>
                  <a:lnTo>
                    <a:pt x="107" y="32"/>
                  </a:lnTo>
                  <a:lnTo>
                    <a:pt x="110" y="41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09" y="68"/>
                  </a:lnTo>
                  <a:lnTo>
                    <a:pt x="109" y="68"/>
                  </a:lnTo>
                  <a:close/>
                  <a:moveTo>
                    <a:pt x="28" y="48"/>
                  </a:moveTo>
                  <a:lnTo>
                    <a:pt x="84" y="48"/>
                  </a:lnTo>
                  <a:lnTo>
                    <a:pt x="84" y="48"/>
                  </a:lnTo>
                  <a:lnTo>
                    <a:pt x="84" y="41"/>
                  </a:lnTo>
                  <a:lnTo>
                    <a:pt x="81" y="37"/>
                  </a:lnTo>
                  <a:lnTo>
                    <a:pt x="80" y="32"/>
                  </a:lnTo>
                  <a:lnTo>
                    <a:pt x="76" y="30"/>
                  </a:lnTo>
                  <a:lnTo>
                    <a:pt x="72" y="27"/>
                  </a:lnTo>
                  <a:lnTo>
                    <a:pt x="68" y="24"/>
                  </a:lnTo>
                  <a:lnTo>
                    <a:pt x="62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2" y="23"/>
                  </a:lnTo>
                  <a:lnTo>
                    <a:pt x="47" y="24"/>
                  </a:lnTo>
                  <a:lnTo>
                    <a:pt x="43" y="27"/>
                  </a:lnTo>
                  <a:lnTo>
                    <a:pt x="39" y="30"/>
                  </a:lnTo>
                  <a:lnTo>
                    <a:pt x="35" y="32"/>
                  </a:lnTo>
                  <a:lnTo>
                    <a:pt x="32" y="37"/>
                  </a:lnTo>
                  <a:lnTo>
                    <a:pt x="28" y="48"/>
                  </a:lnTo>
                  <a:lnTo>
                    <a:pt x="2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B2867DE-CD7C-491D-9011-DFAD062BD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2520" y="2126390"/>
              <a:ext cx="248749" cy="305753"/>
            </a:xfrm>
            <a:custGeom>
              <a:avLst/>
              <a:gdLst>
                <a:gd name="T0" fmla="*/ 84 w 96"/>
                <a:gd name="T1" fmla="*/ 32 h 118"/>
                <a:gd name="T2" fmla="*/ 79 w 96"/>
                <a:gd name="T3" fmla="*/ 28 h 118"/>
                <a:gd name="T4" fmla="*/ 67 w 96"/>
                <a:gd name="T5" fmla="*/ 23 h 118"/>
                <a:gd name="T6" fmla="*/ 59 w 96"/>
                <a:gd name="T7" fmla="*/ 23 h 118"/>
                <a:gd name="T8" fmla="*/ 46 w 96"/>
                <a:gd name="T9" fmla="*/ 26 h 118"/>
                <a:gd name="T10" fmla="*/ 35 w 96"/>
                <a:gd name="T11" fmla="*/ 32 h 118"/>
                <a:gd name="T12" fmla="*/ 31 w 96"/>
                <a:gd name="T13" fmla="*/ 39 h 118"/>
                <a:gd name="T14" fmla="*/ 27 w 96"/>
                <a:gd name="T15" fmla="*/ 52 h 118"/>
                <a:gd name="T16" fmla="*/ 27 w 96"/>
                <a:gd name="T17" fmla="*/ 60 h 118"/>
                <a:gd name="T18" fmla="*/ 29 w 96"/>
                <a:gd name="T19" fmla="*/ 76 h 118"/>
                <a:gd name="T20" fmla="*/ 35 w 96"/>
                <a:gd name="T21" fmla="*/ 88 h 118"/>
                <a:gd name="T22" fmla="*/ 46 w 96"/>
                <a:gd name="T23" fmla="*/ 94 h 118"/>
                <a:gd name="T24" fmla="*/ 60 w 96"/>
                <a:gd name="T25" fmla="*/ 96 h 118"/>
                <a:gd name="T26" fmla="*/ 68 w 96"/>
                <a:gd name="T27" fmla="*/ 96 h 118"/>
                <a:gd name="T28" fmla="*/ 82 w 96"/>
                <a:gd name="T29" fmla="*/ 90 h 118"/>
                <a:gd name="T30" fmla="*/ 96 w 96"/>
                <a:gd name="T31" fmla="*/ 108 h 118"/>
                <a:gd name="T32" fmla="*/ 86 w 96"/>
                <a:gd name="T33" fmla="*/ 113 h 118"/>
                <a:gd name="T34" fmla="*/ 76 w 96"/>
                <a:gd name="T35" fmla="*/ 117 h 118"/>
                <a:gd name="T36" fmla="*/ 57 w 96"/>
                <a:gd name="T37" fmla="*/ 118 h 118"/>
                <a:gd name="T38" fmla="*/ 43 w 96"/>
                <a:gd name="T39" fmla="*/ 117 h 118"/>
                <a:gd name="T40" fmla="*/ 23 w 96"/>
                <a:gd name="T41" fmla="*/ 110 h 118"/>
                <a:gd name="T42" fmla="*/ 14 w 96"/>
                <a:gd name="T43" fmla="*/ 104 h 118"/>
                <a:gd name="T44" fmla="*/ 4 w 96"/>
                <a:gd name="T45" fmla="*/ 85 h 118"/>
                <a:gd name="T46" fmla="*/ 0 w 96"/>
                <a:gd name="T47" fmla="*/ 60 h 118"/>
                <a:gd name="T48" fmla="*/ 1 w 96"/>
                <a:gd name="T49" fmla="*/ 48 h 118"/>
                <a:gd name="T50" fmla="*/ 9 w 96"/>
                <a:gd name="T51" fmla="*/ 26 h 118"/>
                <a:gd name="T52" fmla="*/ 16 w 96"/>
                <a:gd name="T53" fmla="*/ 18 h 118"/>
                <a:gd name="T54" fmla="*/ 35 w 96"/>
                <a:gd name="T55" fmla="*/ 4 h 118"/>
                <a:gd name="T56" fmla="*/ 62 w 96"/>
                <a:gd name="T57" fmla="*/ 0 h 118"/>
                <a:gd name="T58" fmla="*/ 71 w 96"/>
                <a:gd name="T59" fmla="*/ 2 h 118"/>
                <a:gd name="T60" fmla="*/ 88 w 96"/>
                <a:gd name="T61" fmla="*/ 7 h 118"/>
                <a:gd name="T62" fmla="*/ 96 w 96"/>
                <a:gd name="T63" fmla="*/ 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18">
                  <a:moveTo>
                    <a:pt x="96" y="12"/>
                  </a:moveTo>
                  <a:lnTo>
                    <a:pt x="84" y="32"/>
                  </a:lnTo>
                  <a:lnTo>
                    <a:pt x="84" y="32"/>
                  </a:lnTo>
                  <a:lnTo>
                    <a:pt x="79" y="28"/>
                  </a:lnTo>
                  <a:lnTo>
                    <a:pt x="74" y="26"/>
                  </a:lnTo>
                  <a:lnTo>
                    <a:pt x="67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46" y="26"/>
                  </a:lnTo>
                  <a:lnTo>
                    <a:pt x="41" y="28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39"/>
                  </a:lnTo>
                  <a:lnTo>
                    <a:pt x="29" y="45"/>
                  </a:lnTo>
                  <a:lnTo>
                    <a:pt x="27" y="5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7" y="69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5" y="88"/>
                  </a:lnTo>
                  <a:lnTo>
                    <a:pt x="41" y="92"/>
                  </a:lnTo>
                  <a:lnTo>
                    <a:pt x="46" y="94"/>
                  </a:lnTo>
                  <a:lnTo>
                    <a:pt x="53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8" y="96"/>
                  </a:lnTo>
                  <a:lnTo>
                    <a:pt x="75" y="94"/>
                  </a:lnTo>
                  <a:lnTo>
                    <a:pt x="82" y="90"/>
                  </a:lnTo>
                  <a:lnTo>
                    <a:pt x="87" y="86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86" y="113"/>
                  </a:lnTo>
                  <a:lnTo>
                    <a:pt x="76" y="117"/>
                  </a:lnTo>
                  <a:lnTo>
                    <a:pt x="76" y="117"/>
                  </a:lnTo>
                  <a:lnTo>
                    <a:pt x="6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43" y="117"/>
                  </a:lnTo>
                  <a:lnTo>
                    <a:pt x="33" y="114"/>
                  </a:lnTo>
                  <a:lnTo>
                    <a:pt x="23" y="110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8" y="94"/>
                  </a:lnTo>
                  <a:lnTo>
                    <a:pt x="4" y="85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7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8" y="7"/>
                  </a:lnTo>
                  <a:lnTo>
                    <a:pt x="96" y="12"/>
                  </a:lnTo>
                  <a:lnTo>
                    <a:pt x="9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91F7A25-977C-40F8-A328-A176E1F9D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0136" y="2134163"/>
              <a:ext cx="259113" cy="295389"/>
            </a:xfrm>
            <a:custGeom>
              <a:avLst/>
              <a:gdLst>
                <a:gd name="T0" fmla="*/ 0 w 100"/>
                <a:gd name="T1" fmla="*/ 114 h 114"/>
                <a:gd name="T2" fmla="*/ 0 w 100"/>
                <a:gd name="T3" fmla="*/ 105 h 114"/>
                <a:gd name="T4" fmla="*/ 61 w 100"/>
                <a:gd name="T5" fmla="*/ 23 h 114"/>
                <a:gd name="T6" fmla="*/ 1 w 100"/>
                <a:gd name="T7" fmla="*/ 23 h 114"/>
                <a:gd name="T8" fmla="*/ 1 w 100"/>
                <a:gd name="T9" fmla="*/ 0 h 114"/>
                <a:gd name="T10" fmla="*/ 100 w 100"/>
                <a:gd name="T11" fmla="*/ 0 h 114"/>
                <a:gd name="T12" fmla="*/ 100 w 100"/>
                <a:gd name="T13" fmla="*/ 9 h 114"/>
                <a:gd name="T14" fmla="*/ 41 w 100"/>
                <a:gd name="T15" fmla="*/ 90 h 114"/>
                <a:gd name="T16" fmla="*/ 100 w 100"/>
                <a:gd name="T17" fmla="*/ 90 h 114"/>
                <a:gd name="T18" fmla="*/ 100 w 100"/>
                <a:gd name="T19" fmla="*/ 114 h 114"/>
                <a:gd name="T20" fmla="*/ 0 w 100"/>
                <a:gd name="T2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14">
                  <a:moveTo>
                    <a:pt x="0" y="114"/>
                  </a:moveTo>
                  <a:lnTo>
                    <a:pt x="0" y="105"/>
                  </a:lnTo>
                  <a:lnTo>
                    <a:pt x="61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100" y="0"/>
                  </a:lnTo>
                  <a:lnTo>
                    <a:pt x="100" y="9"/>
                  </a:lnTo>
                  <a:lnTo>
                    <a:pt x="41" y="90"/>
                  </a:lnTo>
                  <a:lnTo>
                    <a:pt x="100" y="90"/>
                  </a:lnTo>
                  <a:lnTo>
                    <a:pt x="100" y="11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E112624-2EEE-4305-BB3A-21C2493CF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663" y="2126390"/>
              <a:ext cx="259113" cy="303162"/>
            </a:xfrm>
            <a:custGeom>
              <a:avLst/>
              <a:gdLst>
                <a:gd name="T0" fmla="*/ 73 w 100"/>
                <a:gd name="T1" fmla="*/ 117 h 117"/>
                <a:gd name="T2" fmla="*/ 73 w 100"/>
                <a:gd name="T3" fmla="*/ 51 h 117"/>
                <a:gd name="T4" fmla="*/ 73 w 100"/>
                <a:gd name="T5" fmla="*/ 51 h 117"/>
                <a:gd name="T6" fmla="*/ 73 w 100"/>
                <a:gd name="T7" fmla="*/ 44 h 117"/>
                <a:gd name="T8" fmla="*/ 72 w 100"/>
                <a:gd name="T9" fmla="*/ 39 h 117"/>
                <a:gd name="T10" fmla="*/ 71 w 100"/>
                <a:gd name="T11" fmla="*/ 33 h 117"/>
                <a:gd name="T12" fmla="*/ 68 w 100"/>
                <a:gd name="T13" fmla="*/ 30 h 117"/>
                <a:gd name="T14" fmla="*/ 68 w 100"/>
                <a:gd name="T15" fmla="*/ 30 h 117"/>
                <a:gd name="T16" fmla="*/ 65 w 100"/>
                <a:gd name="T17" fmla="*/ 27 h 117"/>
                <a:gd name="T18" fmla="*/ 61 w 100"/>
                <a:gd name="T19" fmla="*/ 24 h 117"/>
                <a:gd name="T20" fmla="*/ 56 w 100"/>
                <a:gd name="T21" fmla="*/ 23 h 117"/>
                <a:gd name="T22" fmla="*/ 49 w 100"/>
                <a:gd name="T23" fmla="*/ 23 h 117"/>
                <a:gd name="T24" fmla="*/ 49 w 100"/>
                <a:gd name="T25" fmla="*/ 23 h 117"/>
                <a:gd name="T26" fmla="*/ 44 w 100"/>
                <a:gd name="T27" fmla="*/ 24 h 117"/>
                <a:gd name="T28" fmla="*/ 37 w 100"/>
                <a:gd name="T29" fmla="*/ 26 h 117"/>
                <a:gd name="T30" fmla="*/ 37 w 100"/>
                <a:gd name="T31" fmla="*/ 26 h 117"/>
                <a:gd name="T32" fmla="*/ 31 w 100"/>
                <a:gd name="T33" fmla="*/ 30 h 117"/>
                <a:gd name="T34" fmla="*/ 27 w 100"/>
                <a:gd name="T35" fmla="*/ 35 h 117"/>
                <a:gd name="T36" fmla="*/ 27 w 100"/>
                <a:gd name="T37" fmla="*/ 117 h 117"/>
                <a:gd name="T38" fmla="*/ 0 w 100"/>
                <a:gd name="T39" fmla="*/ 117 h 117"/>
                <a:gd name="T40" fmla="*/ 0 w 100"/>
                <a:gd name="T41" fmla="*/ 3 h 117"/>
                <a:gd name="T42" fmla="*/ 20 w 100"/>
                <a:gd name="T43" fmla="*/ 3 h 117"/>
                <a:gd name="T44" fmla="*/ 24 w 100"/>
                <a:gd name="T45" fmla="*/ 14 h 117"/>
                <a:gd name="T46" fmla="*/ 24 w 100"/>
                <a:gd name="T47" fmla="*/ 14 h 117"/>
                <a:gd name="T48" fmla="*/ 31 w 100"/>
                <a:gd name="T49" fmla="*/ 8 h 117"/>
                <a:gd name="T50" fmla="*/ 37 w 100"/>
                <a:gd name="T51" fmla="*/ 4 h 117"/>
                <a:gd name="T52" fmla="*/ 47 w 100"/>
                <a:gd name="T53" fmla="*/ 2 h 117"/>
                <a:gd name="T54" fmla="*/ 56 w 100"/>
                <a:gd name="T55" fmla="*/ 0 h 117"/>
                <a:gd name="T56" fmla="*/ 56 w 100"/>
                <a:gd name="T57" fmla="*/ 0 h 117"/>
                <a:gd name="T58" fmla="*/ 67 w 100"/>
                <a:gd name="T59" fmla="*/ 2 h 117"/>
                <a:gd name="T60" fmla="*/ 75 w 100"/>
                <a:gd name="T61" fmla="*/ 3 h 117"/>
                <a:gd name="T62" fmla="*/ 82 w 100"/>
                <a:gd name="T63" fmla="*/ 7 h 117"/>
                <a:gd name="T64" fmla="*/ 88 w 100"/>
                <a:gd name="T65" fmla="*/ 12 h 117"/>
                <a:gd name="T66" fmla="*/ 88 w 100"/>
                <a:gd name="T67" fmla="*/ 12 h 117"/>
                <a:gd name="T68" fmla="*/ 93 w 100"/>
                <a:gd name="T69" fmla="*/ 19 h 117"/>
                <a:gd name="T70" fmla="*/ 97 w 100"/>
                <a:gd name="T71" fmla="*/ 27 h 117"/>
                <a:gd name="T72" fmla="*/ 100 w 100"/>
                <a:gd name="T73" fmla="*/ 36 h 117"/>
                <a:gd name="T74" fmla="*/ 100 w 100"/>
                <a:gd name="T75" fmla="*/ 47 h 117"/>
                <a:gd name="T76" fmla="*/ 100 w 100"/>
                <a:gd name="T77" fmla="*/ 117 h 117"/>
                <a:gd name="T78" fmla="*/ 73 w 100"/>
                <a:gd name="T7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117">
                  <a:moveTo>
                    <a:pt x="73" y="117"/>
                  </a:moveTo>
                  <a:lnTo>
                    <a:pt x="73" y="51"/>
                  </a:lnTo>
                  <a:lnTo>
                    <a:pt x="73" y="51"/>
                  </a:lnTo>
                  <a:lnTo>
                    <a:pt x="73" y="44"/>
                  </a:lnTo>
                  <a:lnTo>
                    <a:pt x="72" y="39"/>
                  </a:lnTo>
                  <a:lnTo>
                    <a:pt x="71" y="33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5" y="27"/>
                  </a:lnTo>
                  <a:lnTo>
                    <a:pt x="61" y="24"/>
                  </a:lnTo>
                  <a:lnTo>
                    <a:pt x="56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4" y="24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1" y="30"/>
                  </a:lnTo>
                  <a:lnTo>
                    <a:pt x="27" y="35"/>
                  </a:lnTo>
                  <a:lnTo>
                    <a:pt x="27" y="117"/>
                  </a:lnTo>
                  <a:lnTo>
                    <a:pt x="0" y="117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1" y="8"/>
                  </a:lnTo>
                  <a:lnTo>
                    <a:pt x="37" y="4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7" y="2"/>
                  </a:lnTo>
                  <a:lnTo>
                    <a:pt x="75" y="3"/>
                  </a:lnTo>
                  <a:lnTo>
                    <a:pt x="82" y="7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3" y="19"/>
                  </a:lnTo>
                  <a:lnTo>
                    <a:pt x="97" y="27"/>
                  </a:lnTo>
                  <a:lnTo>
                    <a:pt x="100" y="36"/>
                  </a:lnTo>
                  <a:lnTo>
                    <a:pt x="100" y="47"/>
                  </a:lnTo>
                  <a:lnTo>
                    <a:pt x="100" y="117"/>
                  </a:lnTo>
                  <a:lnTo>
                    <a:pt x="73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E65CB54B-BDD1-4D36-BF00-FBE055CC6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7189" y="2020154"/>
              <a:ext cx="111419" cy="409399"/>
            </a:xfrm>
            <a:custGeom>
              <a:avLst/>
              <a:gdLst>
                <a:gd name="T0" fmla="*/ 14 w 43"/>
                <a:gd name="T1" fmla="*/ 158 h 158"/>
                <a:gd name="T2" fmla="*/ 14 w 43"/>
                <a:gd name="T3" fmla="*/ 65 h 158"/>
                <a:gd name="T4" fmla="*/ 0 w 43"/>
                <a:gd name="T5" fmla="*/ 65 h 158"/>
                <a:gd name="T6" fmla="*/ 0 w 43"/>
                <a:gd name="T7" fmla="*/ 44 h 158"/>
                <a:gd name="T8" fmla="*/ 42 w 43"/>
                <a:gd name="T9" fmla="*/ 44 h 158"/>
                <a:gd name="T10" fmla="*/ 42 w 43"/>
                <a:gd name="T11" fmla="*/ 158 h 158"/>
                <a:gd name="T12" fmla="*/ 14 w 43"/>
                <a:gd name="T13" fmla="*/ 158 h 158"/>
                <a:gd name="T14" fmla="*/ 29 w 43"/>
                <a:gd name="T15" fmla="*/ 0 h 158"/>
                <a:gd name="T16" fmla="*/ 29 w 43"/>
                <a:gd name="T17" fmla="*/ 0 h 158"/>
                <a:gd name="T18" fmla="*/ 34 w 43"/>
                <a:gd name="T19" fmla="*/ 0 h 158"/>
                <a:gd name="T20" fmla="*/ 39 w 43"/>
                <a:gd name="T21" fmla="*/ 4 h 158"/>
                <a:gd name="T22" fmla="*/ 39 w 43"/>
                <a:gd name="T23" fmla="*/ 4 h 158"/>
                <a:gd name="T24" fmla="*/ 42 w 43"/>
                <a:gd name="T25" fmla="*/ 10 h 158"/>
                <a:gd name="T26" fmla="*/ 43 w 43"/>
                <a:gd name="T27" fmla="*/ 15 h 158"/>
                <a:gd name="T28" fmla="*/ 43 w 43"/>
                <a:gd name="T29" fmla="*/ 15 h 158"/>
                <a:gd name="T30" fmla="*/ 42 w 43"/>
                <a:gd name="T31" fmla="*/ 22 h 158"/>
                <a:gd name="T32" fmla="*/ 39 w 43"/>
                <a:gd name="T33" fmla="*/ 26 h 158"/>
                <a:gd name="T34" fmla="*/ 39 w 43"/>
                <a:gd name="T35" fmla="*/ 26 h 158"/>
                <a:gd name="T36" fmla="*/ 34 w 43"/>
                <a:gd name="T37" fmla="*/ 30 h 158"/>
                <a:gd name="T38" fmla="*/ 29 w 43"/>
                <a:gd name="T39" fmla="*/ 31 h 158"/>
                <a:gd name="T40" fmla="*/ 29 w 43"/>
                <a:gd name="T41" fmla="*/ 31 h 158"/>
                <a:gd name="T42" fmla="*/ 22 w 43"/>
                <a:gd name="T43" fmla="*/ 30 h 158"/>
                <a:gd name="T44" fmla="*/ 17 w 43"/>
                <a:gd name="T45" fmla="*/ 26 h 158"/>
                <a:gd name="T46" fmla="*/ 17 w 43"/>
                <a:gd name="T47" fmla="*/ 26 h 158"/>
                <a:gd name="T48" fmla="*/ 14 w 43"/>
                <a:gd name="T49" fmla="*/ 22 h 158"/>
                <a:gd name="T50" fmla="*/ 13 w 43"/>
                <a:gd name="T51" fmla="*/ 15 h 158"/>
                <a:gd name="T52" fmla="*/ 13 w 43"/>
                <a:gd name="T53" fmla="*/ 15 h 158"/>
                <a:gd name="T54" fmla="*/ 14 w 43"/>
                <a:gd name="T55" fmla="*/ 10 h 158"/>
                <a:gd name="T56" fmla="*/ 17 w 43"/>
                <a:gd name="T57" fmla="*/ 4 h 158"/>
                <a:gd name="T58" fmla="*/ 17 w 43"/>
                <a:gd name="T59" fmla="*/ 4 h 158"/>
                <a:gd name="T60" fmla="*/ 22 w 43"/>
                <a:gd name="T61" fmla="*/ 0 h 158"/>
                <a:gd name="T62" fmla="*/ 29 w 43"/>
                <a:gd name="T63" fmla="*/ 0 h 158"/>
                <a:gd name="T64" fmla="*/ 29 w 43"/>
                <a:gd name="T6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158">
                  <a:moveTo>
                    <a:pt x="14" y="158"/>
                  </a:moveTo>
                  <a:lnTo>
                    <a:pt x="14" y="65"/>
                  </a:lnTo>
                  <a:lnTo>
                    <a:pt x="0" y="65"/>
                  </a:lnTo>
                  <a:lnTo>
                    <a:pt x="0" y="44"/>
                  </a:lnTo>
                  <a:lnTo>
                    <a:pt x="42" y="44"/>
                  </a:lnTo>
                  <a:lnTo>
                    <a:pt x="42" y="158"/>
                  </a:lnTo>
                  <a:lnTo>
                    <a:pt x="14" y="158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2" y="10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2" y="22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4" y="30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2" y="30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4" y="22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8B0462C-615A-4BB2-87A3-8FA8F535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6342" y="2007198"/>
              <a:ext cx="266887" cy="422354"/>
            </a:xfrm>
            <a:custGeom>
              <a:avLst/>
              <a:gdLst>
                <a:gd name="T0" fmla="*/ 72 w 103"/>
                <a:gd name="T1" fmla="*/ 163 h 163"/>
                <a:gd name="T2" fmla="*/ 38 w 103"/>
                <a:gd name="T3" fmla="*/ 111 h 163"/>
                <a:gd name="T4" fmla="*/ 26 w 103"/>
                <a:gd name="T5" fmla="*/ 124 h 163"/>
                <a:gd name="T6" fmla="*/ 26 w 103"/>
                <a:gd name="T7" fmla="*/ 163 h 163"/>
                <a:gd name="T8" fmla="*/ 0 w 103"/>
                <a:gd name="T9" fmla="*/ 163 h 163"/>
                <a:gd name="T10" fmla="*/ 0 w 103"/>
                <a:gd name="T11" fmla="*/ 7 h 163"/>
                <a:gd name="T12" fmla="*/ 26 w 103"/>
                <a:gd name="T13" fmla="*/ 0 h 163"/>
                <a:gd name="T14" fmla="*/ 26 w 103"/>
                <a:gd name="T15" fmla="*/ 93 h 163"/>
                <a:gd name="T16" fmla="*/ 63 w 103"/>
                <a:gd name="T17" fmla="*/ 49 h 163"/>
                <a:gd name="T18" fmla="*/ 96 w 103"/>
                <a:gd name="T19" fmla="*/ 49 h 163"/>
                <a:gd name="T20" fmla="*/ 58 w 103"/>
                <a:gd name="T21" fmla="*/ 91 h 163"/>
                <a:gd name="T22" fmla="*/ 103 w 103"/>
                <a:gd name="T23" fmla="*/ 163 h 163"/>
                <a:gd name="T24" fmla="*/ 72 w 103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63">
                  <a:moveTo>
                    <a:pt x="72" y="163"/>
                  </a:moveTo>
                  <a:lnTo>
                    <a:pt x="38" y="111"/>
                  </a:lnTo>
                  <a:lnTo>
                    <a:pt x="26" y="124"/>
                  </a:lnTo>
                  <a:lnTo>
                    <a:pt x="26" y="163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26" y="0"/>
                  </a:lnTo>
                  <a:lnTo>
                    <a:pt x="26" y="93"/>
                  </a:lnTo>
                  <a:lnTo>
                    <a:pt x="63" y="49"/>
                  </a:lnTo>
                  <a:lnTo>
                    <a:pt x="96" y="49"/>
                  </a:lnTo>
                  <a:lnTo>
                    <a:pt x="58" y="91"/>
                  </a:lnTo>
                  <a:lnTo>
                    <a:pt x="103" y="163"/>
                  </a:lnTo>
                  <a:lnTo>
                    <a:pt x="72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2F9EA28A-D96F-444F-9653-16F38259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940" y="2592793"/>
              <a:ext cx="264295" cy="401625"/>
            </a:xfrm>
            <a:custGeom>
              <a:avLst/>
              <a:gdLst>
                <a:gd name="T0" fmla="*/ 27 w 102"/>
                <a:gd name="T1" fmla="*/ 24 h 155"/>
                <a:gd name="T2" fmla="*/ 27 w 102"/>
                <a:gd name="T3" fmla="*/ 61 h 155"/>
                <a:gd name="T4" fmla="*/ 82 w 102"/>
                <a:gd name="T5" fmla="*/ 61 h 155"/>
                <a:gd name="T6" fmla="*/ 82 w 102"/>
                <a:gd name="T7" fmla="*/ 84 h 155"/>
                <a:gd name="T8" fmla="*/ 27 w 102"/>
                <a:gd name="T9" fmla="*/ 84 h 155"/>
                <a:gd name="T10" fmla="*/ 27 w 102"/>
                <a:gd name="T11" fmla="*/ 155 h 155"/>
                <a:gd name="T12" fmla="*/ 0 w 102"/>
                <a:gd name="T13" fmla="*/ 155 h 155"/>
                <a:gd name="T14" fmla="*/ 0 w 102"/>
                <a:gd name="T15" fmla="*/ 0 h 155"/>
                <a:gd name="T16" fmla="*/ 102 w 102"/>
                <a:gd name="T17" fmla="*/ 0 h 155"/>
                <a:gd name="T18" fmla="*/ 102 w 102"/>
                <a:gd name="T19" fmla="*/ 24 h 155"/>
                <a:gd name="T20" fmla="*/ 27 w 102"/>
                <a:gd name="T21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55">
                  <a:moveTo>
                    <a:pt x="27" y="24"/>
                  </a:moveTo>
                  <a:lnTo>
                    <a:pt x="27" y="61"/>
                  </a:lnTo>
                  <a:lnTo>
                    <a:pt x="82" y="61"/>
                  </a:lnTo>
                  <a:lnTo>
                    <a:pt x="82" y="84"/>
                  </a:lnTo>
                  <a:lnTo>
                    <a:pt x="27" y="84"/>
                  </a:lnTo>
                  <a:lnTo>
                    <a:pt x="27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B46B443-0355-4D23-A357-F2DECD6597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7693" y="2587611"/>
              <a:ext cx="108828" cy="406807"/>
            </a:xfrm>
            <a:custGeom>
              <a:avLst/>
              <a:gdLst>
                <a:gd name="T0" fmla="*/ 14 w 42"/>
                <a:gd name="T1" fmla="*/ 157 h 157"/>
                <a:gd name="T2" fmla="*/ 14 w 42"/>
                <a:gd name="T3" fmla="*/ 66 h 157"/>
                <a:gd name="T4" fmla="*/ 0 w 42"/>
                <a:gd name="T5" fmla="*/ 66 h 157"/>
                <a:gd name="T6" fmla="*/ 0 w 42"/>
                <a:gd name="T7" fmla="*/ 43 h 157"/>
                <a:gd name="T8" fmla="*/ 41 w 42"/>
                <a:gd name="T9" fmla="*/ 43 h 157"/>
                <a:gd name="T10" fmla="*/ 41 w 42"/>
                <a:gd name="T11" fmla="*/ 157 h 157"/>
                <a:gd name="T12" fmla="*/ 14 w 42"/>
                <a:gd name="T13" fmla="*/ 157 h 157"/>
                <a:gd name="T14" fmla="*/ 28 w 42"/>
                <a:gd name="T15" fmla="*/ 0 h 157"/>
                <a:gd name="T16" fmla="*/ 28 w 42"/>
                <a:gd name="T17" fmla="*/ 0 h 157"/>
                <a:gd name="T18" fmla="*/ 33 w 42"/>
                <a:gd name="T19" fmla="*/ 1 h 157"/>
                <a:gd name="T20" fmla="*/ 38 w 42"/>
                <a:gd name="T21" fmla="*/ 4 h 157"/>
                <a:gd name="T22" fmla="*/ 38 w 42"/>
                <a:gd name="T23" fmla="*/ 4 h 157"/>
                <a:gd name="T24" fmla="*/ 42 w 42"/>
                <a:gd name="T25" fmla="*/ 9 h 157"/>
                <a:gd name="T26" fmla="*/ 42 w 42"/>
                <a:gd name="T27" fmla="*/ 16 h 157"/>
                <a:gd name="T28" fmla="*/ 42 w 42"/>
                <a:gd name="T29" fmla="*/ 16 h 157"/>
                <a:gd name="T30" fmla="*/ 42 w 42"/>
                <a:gd name="T31" fmla="*/ 21 h 157"/>
                <a:gd name="T32" fmla="*/ 38 w 42"/>
                <a:gd name="T33" fmla="*/ 26 h 157"/>
                <a:gd name="T34" fmla="*/ 38 w 42"/>
                <a:gd name="T35" fmla="*/ 26 h 157"/>
                <a:gd name="T36" fmla="*/ 33 w 42"/>
                <a:gd name="T37" fmla="*/ 29 h 157"/>
                <a:gd name="T38" fmla="*/ 28 w 42"/>
                <a:gd name="T39" fmla="*/ 30 h 157"/>
                <a:gd name="T40" fmla="*/ 28 w 42"/>
                <a:gd name="T41" fmla="*/ 30 h 157"/>
                <a:gd name="T42" fmla="*/ 21 w 42"/>
                <a:gd name="T43" fmla="*/ 29 h 157"/>
                <a:gd name="T44" fmla="*/ 17 w 42"/>
                <a:gd name="T45" fmla="*/ 26 h 157"/>
                <a:gd name="T46" fmla="*/ 17 w 42"/>
                <a:gd name="T47" fmla="*/ 26 h 157"/>
                <a:gd name="T48" fmla="*/ 13 w 42"/>
                <a:gd name="T49" fmla="*/ 21 h 157"/>
                <a:gd name="T50" fmla="*/ 12 w 42"/>
                <a:gd name="T51" fmla="*/ 16 h 157"/>
                <a:gd name="T52" fmla="*/ 12 w 42"/>
                <a:gd name="T53" fmla="*/ 16 h 157"/>
                <a:gd name="T54" fmla="*/ 13 w 42"/>
                <a:gd name="T55" fmla="*/ 9 h 157"/>
                <a:gd name="T56" fmla="*/ 17 w 42"/>
                <a:gd name="T57" fmla="*/ 4 h 157"/>
                <a:gd name="T58" fmla="*/ 17 w 42"/>
                <a:gd name="T59" fmla="*/ 4 h 157"/>
                <a:gd name="T60" fmla="*/ 21 w 42"/>
                <a:gd name="T61" fmla="*/ 1 h 157"/>
                <a:gd name="T62" fmla="*/ 28 w 42"/>
                <a:gd name="T63" fmla="*/ 0 h 157"/>
                <a:gd name="T64" fmla="*/ 28 w 42"/>
                <a:gd name="T6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157">
                  <a:moveTo>
                    <a:pt x="14" y="157"/>
                  </a:moveTo>
                  <a:lnTo>
                    <a:pt x="14" y="66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41" y="43"/>
                  </a:lnTo>
                  <a:lnTo>
                    <a:pt x="41" y="157"/>
                  </a:lnTo>
                  <a:lnTo>
                    <a:pt x="14" y="157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33" y="1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21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3" y="29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3" y="21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9316D62-AA95-42E2-829F-6E7F80B1D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1663" y="2696439"/>
              <a:ext cx="259113" cy="297980"/>
            </a:xfrm>
            <a:custGeom>
              <a:avLst/>
              <a:gdLst>
                <a:gd name="T0" fmla="*/ 73 w 100"/>
                <a:gd name="T1" fmla="*/ 115 h 115"/>
                <a:gd name="T2" fmla="*/ 73 w 100"/>
                <a:gd name="T3" fmla="*/ 49 h 115"/>
                <a:gd name="T4" fmla="*/ 73 w 100"/>
                <a:gd name="T5" fmla="*/ 49 h 115"/>
                <a:gd name="T6" fmla="*/ 73 w 100"/>
                <a:gd name="T7" fmla="*/ 42 h 115"/>
                <a:gd name="T8" fmla="*/ 72 w 100"/>
                <a:gd name="T9" fmla="*/ 37 h 115"/>
                <a:gd name="T10" fmla="*/ 70 w 100"/>
                <a:gd name="T11" fmla="*/ 32 h 115"/>
                <a:gd name="T12" fmla="*/ 68 w 100"/>
                <a:gd name="T13" fmla="*/ 28 h 115"/>
                <a:gd name="T14" fmla="*/ 68 w 100"/>
                <a:gd name="T15" fmla="*/ 28 h 115"/>
                <a:gd name="T16" fmla="*/ 65 w 100"/>
                <a:gd name="T17" fmla="*/ 25 h 115"/>
                <a:gd name="T18" fmla="*/ 61 w 100"/>
                <a:gd name="T19" fmla="*/ 24 h 115"/>
                <a:gd name="T20" fmla="*/ 56 w 100"/>
                <a:gd name="T21" fmla="*/ 22 h 115"/>
                <a:gd name="T22" fmla="*/ 49 w 100"/>
                <a:gd name="T23" fmla="*/ 21 h 115"/>
                <a:gd name="T24" fmla="*/ 49 w 100"/>
                <a:gd name="T25" fmla="*/ 21 h 115"/>
                <a:gd name="T26" fmla="*/ 44 w 100"/>
                <a:gd name="T27" fmla="*/ 22 h 115"/>
                <a:gd name="T28" fmla="*/ 37 w 100"/>
                <a:gd name="T29" fmla="*/ 25 h 115"/>
                <a:gd name="T30" fmla="*/ 37 w 100"/>
                <a:gd name="T31" fmla="*/ 25 h 115"/>
                <a:gd name="T32" fmla="*/ 31 w 100"/>
                <a:gd name="T33" fmla="*/ 29 h 115"/>
                <a:gd name="T34" fmla="*/ 27 w 100"/>
                <a:gd name="T35" fmla="*/ 33 h 115"/>
                <a:gd name="T36" fmla="*/ 27 w 100"/>
                <a:gd name="T37" fmla="*/ 115 h 115"/>
                <a:gd name="T38" fmla="*/ 0 w 100"/>
                <a:gd name="T39" fmla="*/ 115 h 115"/>
                <a:gd name="T40" fmla="*/ 0 w 100"/>
                <a:gd name="T41" fmla="*/ 1 h 115"/>
                <a:gd name="T42" fmla="*/ 19 w 100"/>
                <a:gd name="T43" fmla="*/ 1 h 115"/>
                <a:gd name="T44" fmla="*/ 24 w 100"/>
                <a:gd name="T45" fmla="*/ 12 h 115"/>
                <a:gd name="T46" fmla="*/ 24 w 100"/>
                <a:gd name="T47" fmla="*/ 12 h 115"/>
                <a:gd name="T48" fmla="*/ 31 w 100"/>
                <a:gd name="T49" fmla="*/ 7 h 115"/>
                <a:gd name="T50" fmla="*/ 37 w 100"/>
                <a:gd name="T51" fmla="*/ 3 h 115"/>
                <a:gd name="T52" fmla="*/ 47 w 100"/>
                <a:gd name="T53" fmla="*/ 0 h 115"/>
                <a:gd name="T54" fmla="*/ 56 w 100"/>
                <a:gd name="T55" fmla="*/ 0 h 115"/>
                <a:gd name="T56" fmla="*/ 56 w 100"/>
                <a:gd name="T57" fmla="*/ 0 h 115"/>
                <a:gd name="T58" fmla="*/ 66 w 100"/>
                <a:gd name="T59" fmla="*/ 0 h 115"/>
                <a:gd name="T60" fmla="*/ 74 w 100"/>
                <a:gd name="T61" fmla="*/ 3 h 115"/>
                <a:gd name="T62" fmla="*/ 82 w 100"/>
                <a:gd name="T63" fmla="*/ 7 h 115"/>
                <a:gd name="T64" fmla="*/ 88 w 100"/>
                <a:gd name="T65" fmla="*/ 12 h 115"/>
                <a:gd name="T66" fmla="*/ 88 w 100"/>
                <a:gd name="T67" fmla="*/ 12 h 115"/>
                <a:gd name="T68" fmla="*/ 93 w 100"/>
                <a:gd name="T69" fmla="*/ 18 h 115"/>
                <a:gd name="T70" fmla="*/ 97 w 100"/>
                <a:gd name="T71" fmla="*/ 26 h 115"/>
                <a:gd name="T72" fmla="*/ 100 w 100"/>
                <a:gd name="T73" fmla="*/ 36 h 115"/>
                <a:gd name="T74" fmla="*/ 100 w 100"/>
                <a:gd name="T75" fmla="*/ 45 h 115"/>
                <a:gd name="T76" fmla="*/ 100 w 100"/>
                <a:gd name="T77" fmla="*/ 115 h 115"/>
                <a:gd name="T78" fmla="*/ 73 w 100"/>
                <a:gd name="T7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115">
                  <a:moveTo>
                    <a:pt x="73" y="115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73" y="42"/>
                  </a:lnTo>
                  <a:lnTo>
                    <a:pt x="72" y="37"/>
                  </a:lnTo>
                  <a:lnTo>
                    <a:pt x="70" y="3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5" y="25"/>
                  </a:lnTo>
                  <a:lnTo>
                    <a:pt x="61" y="24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7" y="115"/>
                  </a:lnTo>
                  <a:lnTo>
                    <a:pt x="0" y="115"/>
                  </a:lnTo>
                  <a:lnTo>
                    <a:pt x="0" y="1"/>
                  </a:lnTo>
                  <a:lnTo>
                    <a:pt x="19" y="1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1" y="7"/>
                  </a:lnTo>
                  <a:lnTo>
                    <a:pt x="37" y="3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4" y="3"/>
                  </a:lnTo>
                  <a:lnTo>
                    <a:pt x="82" y="7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3" y="18"/>
                  </a:lnTo>
                  <a:lnTo>
                    <a:pt x="97" y="26"/>
                  </a:lnTo>
                  <a:lnTo>
                    <a:pt x="100" y="36"/>
                  </a:lnTo>
                  <a:lnTo>
                    <a:pt x="100" y="45"/>
                  </a:lnTo>
                  <a:lnTo>
                    <a:pt x="100" y="115"/>
                  </a:lnTo>
                  <a:lnTo>
                    <a:pt x="7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6AD49FC2-A455-446F-8032-B0BEB4BB2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5190" y="2696439"/>
              <a:ext cx="269478" cy="300571"/>
            </a:xfrm>
            <a:custGeom>
              <a:avLst/>
              <a:gdLst>
                <a:gd name="T0" fmla="*/ 71 w 104"/>
                <a:gd name="T1" fmla="*/ 103 h 116"/>
                <a:gd name="T2" fmla="*/ 58 w 104"/>
                <a:gd name="T3" fmla="*/ 114 h 116"/>
                <a:gd name="T4" fmla="*/ 49 w 104"/>
                <a:gd name="T5" fmla="*/ 116 h 116"/>
                <a:gd name="T6" fmla="*/ 39 w 104"/>
                <a:gd name="T7" fmla="*/ 116 h 116"/>
                <a:gd name="T8" fmla="*/ 24 w 104"/>
                <a:gd name="T9" fmla="*/ 115 h 116"/>
                <a:gd name="T10" fmla="*/ 10 w 104"/>
                <a:gd name="T11" fmla="*/ 108 h 116"/>
                <a:gd name="T12" fmla="*/ 6 w 104"/>
                <a:gd name="T13" fmla="*/ 103 h 116"/>
                <a:gd name="T14" fmla="*/ 1 w 104"/>
                <a:gd name="T15" fmla="*/ 90 h 116"/>
                <a:gd name="T16" fmla="*/ 0 w 104"/>
                <a:gd name="T17" fmla="*/ 82 h 116"/>
                <a:gd name="T18" fmla="*/ 4 w 104"/>
                <a:gd name="T19" fmla="*/ 65 h 116"/>
                <a:gd name="T20" fmla="*/ 14 w 104"/>
                <a:gd name="T21" fmla="*/ 52 h 116"/>
                <a:gd name="T22" fmla="*/ 24 w 104"/>
                <a:gd name="T23" fmla="*/ 46 h 116"/>
                <a:gd name="T24" fmla="*/ 43 w 104"/>
                <a:gd name="T25" fmla="*/ 41 h 116"/>
                <a:gd name="T26" fmla="*/ 57 w 104"/>
                <a:gd name="T27" fmla="*/ 40 h 116"/>
                <a:gd name="T28" fmla="*/ 69 w 104"/>
                <a:gd name="T29" fmla="*/ 41 h 116"/>
                <a:gd name="T30" fmla="*/ 66 w 104"/>
                <a:gd name="T31" fmla="*/ 33 h 116"/>
                <a:gd name="T32" fmla="*/ 62 w 104"/>
                <a:gd name="T33" fmla="*/ 26 h 116"/>
                <a:gd name="T34" fmla="*/ 54 w 104"/>
                <a:gd name="T35" fmla="*/ 22 h 116"/>
                <a:gd name="T36" fmla="*/ 42 w 104"/>
                <a:gd name="T37" fmla="*/ 21 h 116"/>
                <a:gd name="T38" fmla="*/ 17 w 104"/>
                <a:gd name="T39" fmla="*/ 26 h 116"/>
                <a:gd name="T40" fmla="*/ 12 w 104"/>
                <a:gd name="T41" fmla="*/ 5 h 116"/>
                <a:gd name="T42" fmla="*/ 26 w 104"/>
                <a:gd name="T43" fmla="*/ 1 h 116"/>
                <a:gd name="T44" fmla="*/ 45 w 104"/>
                <a:gd name="T45" fmla="*/ 0 h 116"/>
                <a:gd name="T46" fmla="*/ 57 w 104"/>
                <a:gd name="T47" fmla="*/ 0 h 116"/>
                <a:gd name="T48" fmla="*/ 75 w 104"/>
                <a:gd name="T49" fmla="*/ 7 h 116"/>
                <a:gd name="T50" fmla="*/ 82 w 104"/>
                <a:gd name="T51" fmla="*/ 11 h 116"/>
                <a:gd name="T52" fmla="*/ 91 w 104"/>
                <a:gd name="T53" fmla="*/ 28 h 116"/>
                <a:gd name="T54" fmla="*/ 95 w 104"/>
                <a:gd name="T55" fmla="*/ 56 h 116"/>
                <a:gd name="T56" fmla="*/ 95 w 104"/>
                <a:gd name="T57" fmla="*/ 81 h 116"/>
                <a:gd name="T58" fmla="*/ 96 w 104"/>
                <a:gd name="T59" fmla="*/ 99 h 116"/>
                <a:gd name="T60" fmla="*/ 104 w 104"/>
                <a:gd name="T61" fmla="*/ 108 h 116"/>
                <a:gd name="T62" fmla="*/ 100 w 104"/>
                <a:gd name="T63" fmla="*/ 114 h 116"/>
                <a:gd name="T64" fmla="*/ 96 w 104"/>
                <a:gd name="T65" fmla="*/ 115 h 116"/>
                <a:gd name="T66" fmla="*/ 87 w 104"/>
                <a:gd name="T67" fmla="*/ 116 h 116"/>
                <a:gd name="T68" fmla="*/ 76 w 104"/>
                <a:gd name="T69" fmla="*/ 112 h 116"/>
                <a:gd name="T70" fmla="*/ 72 w 104"/>
                <a:gd name="T71" fmla="*/ 108 h 116"/>
                <a:gd name="T72" fmla="*/ 71 w 104"/>
                <a:gd name="T73" fmla="*/ 103 h 116"/>
                <a:gd name="T74" fmla="*/ 69 w 104"/>
                <a:gd name="T75" fmla="*/ 62 h 116"/>
                <a:gd name="T76" fmla="*/ 58 w 104"/>
                <a:gd name="T77" fmla="*/ 59 h 116"/>
                <a:gd name="T78" fmla="*/ 39 w 104"/>
                <a:gd name="T79" fmla="*/ 63 h 116"/>
                <a:gd name="T80" fmla="*/ 31 w 104"/>
                <a:gd name="T81" fmla="*/ 69 h 116"/>
                <a:gd name="T82" fmla="*/ 28 w 104"/>
                <a:gd name="T83" fmla="*/ 75 h 116"/>
                <a:gd name="T84" fmla="*/ 26 w 104"/>
                <a:gd name="T85" fmla="*/ 81 h 116"/>
                <a:gd name="T86" fmla="*/ 31 w 104"/>
                <a:gd name="T87" fmla="*/ 93 h 116"/>
                <a:gd name="T88" fmla="*/ 45 w 104"/>
                <a:gd name="T89" fmla="*/ 97 h 116"/>
                <a:gd name="T90" fmla="*/ 50 w 104"/>
                <a:gd name="T91" fmla="*/ 95 h 116"/>
                <a:gd name="T92" fmla="*/ 59 w 104"/>
                <a:gd name="T93" fmla="*/ 93 h 116"/>
                <a:gd name="T94" fmla="*/ 65 w 104"/>
                <a:gd name="T95" fmla="*/ 87 h 116"/>
                <a:gd name="T96" fmla="*/ 67 w 104"/>
                <a:gd name="T97" fmla="*/ 78 h 116"/>
                <a:gd name="T98" fmla="*/ 69 w 104"/>
                <a:gd name="T99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116">
                  <a:moveTo>
                    <a:pt x="71" y="103"/>
                  </a:moveTo>
                  <a:lnTo>
                    <a:pt x="71" y="103"/>
                  </a:lnTo>
                  <a:lnTo>
                    <a:pt x="66" y="108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49" y="116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0" y="116"/>
                  </a:lnTo>
                  <a:lnTo>
                    <a:pt x="24" y="115"/>
                  </a:lnTo>
                  <a:lnTo>
                    <a:pt x="17" y="112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6" y="103"/>
                  </a:lnTo>
                  <a:lnTo>
                    <a:pt x="2" y="97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73"/>
                  </a:lnTo>
                  <a:lnTo>
                    <a:pt x="4" y="65"/>
                  </a:lnTo>
                  <a:lnTo>
                    <a:pt x="9" y="57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33" y="42"/>
                  </a:lnTo>
                  <a:lnTo>
                    <a:pt x="43" y="4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7" y="37"/>
                  </a:lnTo>
                  <a:lnTo>
                    <a:pt x="66" y="33"/>
                  </a:lnTo>
                  <a:lnTo>
                    <a:pt x="65" y="29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4" y="2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29" y="22"/>
                  </a:lnTo>
                  <a:lnTo>
                    <a:pt x="17" y="2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7" y="18"/>
                  </a:lnTo>
                  <a:lnTo>
                    <a:pt x="91" y="28"/>
                  </a:lnTo>
                  <a:lnTo>
                    <a:pt x="94" y="41"/>
                  </a:lnTo>
                  <a:lnTo>
                    <a:pt x="95" y="5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90"/>
                  </a:lnTo>
                  <a:lnTo>
                    <a:pt x="96" y="99"/>
                  </a:lnTo>
                  <a:lnTo>
                    <a:pt x="99" y="104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0" y="114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2" y="116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2" y="108"/>
                  </a:lnTo>
                  <a:lnTo>
                    <a:pt x="71" y="103"/>
                  </a:lnTo>
                  <a:lnTo>
                    <a:pt x="71" y="103"/>
                  </a:lnTo>
                  <a:close/>
                  <a:moveTo>
                    <a:pt x="69" y="62"/>
                  </a:moveTo>
                  <a:lnTo>
                    <a:pt x="69" y="62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4" y="65"/>
                  </a:lnTo>
                  <a:lnTo>
                    <a:pt x="31" y="69"/>
                  </a:lnTo>
                  <a:lnTo>
                    <a:pt x="29" y="71"/>
                  </a:lnTo>
                  <a:lnTo>
                    <a:pt x="28" y="7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8" y="87"/>
                  </a:lnTo>
                  <a:lnTo>
                    <a:pt x="31" y="93"/>
                  </a:lnTo>
                  <a:lnTo>
                    <a:pt x="37" y="95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50" y="95"/>
                  </a:lnTo>
                  <a:lnTo>
                    <a:pt x="55" y="94"/>
                  </a:lnTo>
                  <a:lnTo>
                    <a:pt x="59" y="93"/>
                  </a:lnTo>
                  <a:lnTo>
                    <a:pt x="62" y="90"/>
                  </a:lnTo>
                  <a:lnTo>
                    <a:pt x="65" y="87"/>
                  </a:lnTo>
                  <a:lnTo>
                    <a:pt x="67" y="82"/>
                  </a:lnTo>
                  <a:lnTo>
                    <a:pt x="67" y="78"/>
                  </a:lnTo>
                  <a:lnTo>
                    <a:pt x="69" y="73"/>
                  </a:lnTo>
                  <a:lnTo>
                    <a:pt x="6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5BA6944E-E55C-44EA-8F07-A4B0768D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899" y="2696439"/>
              <a:ext cx="256522" cy="297980"/>
            </a:xfrm>
            <a:custGeom>
              <a:avLst/>
              <a:gdLst>
                <a:gd name="T0" fmla="*/ 72 w 99"/>
                <a:gd name="T1" fmla="*/ 115 h 115"/>
                <a:gd name="T2" fmla="*/ 72 w 99"/>
                <a:gd name="T3" fmla="*/ 49 h 115"/>
                <a:gd name="T4" fmla="*/ 72 w 99"/>
                <a:gd name="T5" fmla="*/ 49 h 115"/>
                <a:gd name="T6" fmla="*/ 72 w 99"/>
                <a:gd name="T7" fmla="*/ 42 h 115"/>
                <a:gd name="T8" fmla="*/ 71 w 99"/>
                <a:gd name="T9" fmla="*/ 37 h 115"/>
                <a:gd name="T10" fmla="*/ 70 w 99"/>
                <a:gd name="T11" fmla="*/ 32 h 115"/>
                <a:gd name="T12" fmla="*/ 67 w 99"/>
                <a:gd name="T13" fmla="*/ 28 h 115"/>
                <a:gd name="T14" fmla="*/ 67 w 99"/>
                <a:gd name="T15" fmla="*/ 28 h 115"/>
                <a:gd name="T16" fmla="*/ 65 w 99"/>
                <a:gd name="T17" fmla="*/ 25 h 115"/>
                <a:gd name="T18" fmla="*/ 61 w 99"/>
                <a:gd name="T19" fmla="*/ 24 h 115"/>
                <a:gd name="T20" fmla="*/ 55 w 99"/>
                <a:gd name="T21" fmla="*/ 22 h 115"/>
                <a:gd name="T22" fmla="*/ 49 w 99"/>
                <a:gd name="T23" fmla="*/ 21 h 115"/>
                <a:gd name="T24" fmla="*/ 49 w 99"/>
                <a:gd name="T25" fmla="*/ 21 h 115"/>
                <a:gd name="T26" fmla="*/ 43 w 99"/>
                <a:gd name="T27" fmla="*/ 22 h 115"/>
                <a:gd name="T28" fmla="*/ 37 w 99"/>
                <a:gd name="T29" fmla="*/ 25 h 115"/>
                <a:gd name="T30" fmla="*/ 37 w 99"/>
                <a:gd name="T31" fmla="*/ 25 h 115"/>
                <a:gd name="T32" fmla="*/ 31 w 99"/>
                <a:gd name="T33" fmla="*/ 29 h 115"/>
                <a:gd name="T34" fmla="*/ 26 w 99"/>
                <a:gd name="T35" fmla="*/ 33 h 115"/>
                <a:gd name="T36" fmla="*/ 26 w 99"/>
                <a:gd name="T37" fmla="*/ 115 h 115"/>
                <a:gd name="T38" fmla="*/ 0 w 99"/>
                <a:gd name="T39" fmla="*/ 115 h 115"/>
                <a:gd name="T40" fmla="*/ 0 w 99"/>
                <a:gd name="T41" fmla="*/ 1 h 115"/>
                <a:gd name="T42" fmla="*/ 20 w 99"/>
                <a:gd name="T43" fmla="*/ 1 h 115"/>
                <a:gd name="T44" fmla="*/ 24 w 99"/>
                <a:gd name="T45" fmla="*/ 12 h 115"/>
                <a:gd name="T46" fmla="*/ 24 w 99"/>
                <a:gd name="T47" fmla="*/ 12 h 115"/>
                <a:gd name="T48" fmla="*/ 30 w 99"/>
                <a:gd name="T49" fmla="*/ 7 h 115"/>
                <a:gd name="T50" fmla="*/ 37 w 99"/>
                <a:gd name="T51" fmla="*/ 3 h 115"/>
                <a:gd name="T52" fmla="*/ 46 w 99"/>
                <a:gd name="T53" fmla="*/ 0 h 115"/>
                <a:gd name="T54" fmla="*/ 55 w 99"/>
                <a:gd name="T55" fmla="*/ 0 h 115"/>
                <a:gd name="T56" fmla="*/ 55 w 99"/>
                <a:gd name="T57" fmla="*/ 0 h 115"/>
                <a:gd name="T58" fmla="*/ 66 w 99"/>
                <a:gd name="T59" fmla="*/ 0 h 115"/>
                <a:gd name="T60" fmla="*/ 74 w 99"/>
                <a:gd name="T61" fmla="*/ 3 h 115"/>
                <a:gd name="T62" fmla="*/ 82 w 99"/>
                <a:gd name="T63" fmla="*/ 7 h 115"/>
                <a:gd name="T64" fmla="*/ 88 w 99"/>
                <a:gd name="T65" fmla="*/ 12 h 115"/>
                <a:gd name="T66" fmla="*/ 88 w 99"/>
                <a:gd name="T67" fmla="*/ 12 h 115"/>
                <a:gd name="T68" fmla="*/ 92 w 99"/>
                <a:gd name="T69" fmla="*/ 18 h 115"/>
                <a:gd name="T70" fmla="*/ 96 w 99"/>
                <a:gd name="T71" fmla="*/ 26 h 115"/>
                <a:gd name="T72" fmla="*/ 99 w 99"/>
                <a:gd name="T73" fmla="*/ 36 h 115"/>
                <a:gd name="T74" fmla="*/ 99 w 99"/>
                <a:gd name="T75" fmla="*/ 45 h 115"/>
                <a:gd name="T76" fmla="*/ 99 w 99"/>
                <a:gd name="T77" fmla="*/ 115 h 115"/>
                <a:gd name="T78" fmla="*/ 72 w 99"/>
                <a:gd name="T7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115">
                  <a:moveTo>
                    <a:pt x="72" y="115"/>
                  </a:moveTo>
                  <a:lnTo>
                    <a:pt x="72" y="49"/>
                  </a:lnTo>
                  <a:lnTo>
                    <a:pt x="72" y="49"/>
                  </a:lnTo>
                  <a:lnTo>
                    <a:pt x="72" y="42"/>
                  </a:lnTo>
                  <a:lnTo>
                    <a:pt x="71" y="37"/>
                  </a:lnTo>
                  <a:lnTo>
                    <a:pt x="70" y="32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5" y="25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3" y="22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1" y="29"/>
                  </a:lnTo>
                  <a:lnTo>
                    <a:pt x="26" y="33"/>
                  </a:lnTo>
                  <a:lnTo>
                    <a:pt x="26" y="115"/>
                  </a:lnTo>
                  <a:lnTo>
                    <a:pt x="0" y="115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0" y="7"/>
                  </a:lnTo>
                  <a:lnTo>
                    <a:pt x="37" y="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4" y="3"/>
                  </a:lnTo>
                  <a:lnTo>
                    <a:pt x="82" y="7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2" y="18"/>
                  </a:lnTo>
                  <a:lnTo>
                    <a:pt x="96" y="26"/>
                  </a:lnTo>
                  <a:lnTo>
                    <a:pt x="99" y="36"/>
                  </a:lnTo>
                  <a:lnTo>
                    <a:pt x="99" y="45"/>
                  </a:lnTo>
                  <a:lnTo>
                    <a:pt x="99" y="115"/>
                  </a:lnTo>
                  <a:lnTo>
                    <a:pt x="72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BA76919-51E2-4B4E-9EED-26068A212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4835" y="2696439"/>
              <a:ext cx="209882" cy="300571"/>
            </a:xfrm>
            <a:custGeom>
              <a:avLst/>
              <a:gdLst>
                <a:gd name="T0" fmla="*/ 11 w 81"/>
                <a:gd name="T1" fmla="*/ 86 h 116"/>
                <a:gd name="T2" fmla="*/ 17 w 81"/>
                <a:gd name="T3" fmla="*/ 91 h 116"/>
                <a:gd name="T4" fmla="*/ 31 w 81"/>
                <a:gd name="T5" fmla="*/ 95 h 116"/>
                <a:gd name="T6" fmla="*/ 37 w 81"/>
                <a:gd name="T7" fmla="*/ 97 h 116"/>
                <a:gd name="T8" fmla="*/ 49 w 81"/>
                <a:gd name="T9" fmla="*/ 93 h 116"/>
                <a:gd name="T10" fmla="*/ 53 w 81"/>
                <a:gd name="T11" fmla="*/ 85 h 116"/>
                <a:gd name="T12" fmla="*/ 52 w 81"/>
                <a:gd name="T13" fmla="*/ 79 h 116"/>
                <a:gd name="T14" fmla="*/ 48 w 81"/>
                <a:gd name="T15" fmla="*/ 74 h 116"/>
                <a:gd name="T16" fmla="*/ 31 w 81"/>
                <a:gd name="T17" fmla="*/ 65 h 116"/>
                <a:gd name="T18" fmla="*/ 17 w 81"/>
                <a:gd name="T19" fmla="*/ 58 h 116"/>
                <a:gd name="T20" fmla="*/ 8 w 81"/>
                <a:gd name="T21" fmla="*/ 50 h 116"/>
                <a:gd name="T22" fmla="*/ 3 w 81"/>
                <a:gd name="T23" fmla="*/ 41 h 116"/>
                <a:gd name="T24" fmla="*/ 0 w 81"/>
                <a:gd name="T25" fmla="*/ 30 h 116"/>
                <a:gd name="T26" fmla="*/ 1 w 81"/>
                <a:gd name="T27" fmla="*/ 24 h 116"/>
                <a:gd name="T28" fmla="*/ 7 w 81"/>
                <a:gd name="T29" fmla="*/ 12 h 116"/>
                <a:gd name="T30" fmla="*/ 12 w 81"/>
                <a:gd name="T31" fmla="*/ 8 h 116"/>
                <a:gd name="T32" fmla="*/ 25 w 81"/>
                <a:gd name="T33" fmla="*/ 1 h 116"/>
                <a:gd name="T34" fmla="*/ 41 w 81"/>
                <a:gd name="T35" fmla="*/ 0 h 116"/>
                <a:gd name="T36" fmla="*/ 49 w 81"/>
                <a:gd name="T37" fmla="*/ 0 h 116"/>
                <a:gd name="T38" fmla="*/ 66 w 81"/>
                <a:gd name="T39" fmla="*/ 4 h 116"/>
                <a:gd name="T40" fmla="*/ 66 w 81"/>
                <a:gd name="T41" fmla="*/ 28 h 116"/>
                <a:gd name="T42" fmla="*/ 61 w 81"/>
                <a:gd name="T43" fmla="*/ 25 h 116"/>
                <a:gd name="T44" fmla="*/ 49 w 81"/>
                <a:gd name="T45" fmla="*/ 21 h 116"/>
                <a:gd name="T46" fmla="*/ 42 w 81"/>
                <a:gd name="T47" fmla="*/ 20 h 116"/>
                <a:gd name="T48" fmla="*/ 32 w 81"/>
                <a:gd name="T49" fmla="*/ 24 h 116"/>
                <a:gd name="T50" fmla="*/ 28 w 81"/>
                <a:gd name="T51" fmla="*/ 32 h 116"/>
                <a:gd name="T52" fmla="*/ 29 w 81"/>
                <a:gd name="T53" fmla="*/ 36 h 116"/>
                <a:gd name="T54" fmla="*/ 33 w 81"/>
                <a:gd name="T55" fmla="*/ 40 h 116"/>
                <a:gd name="T56" fmla="*/ 52 w 81"/>
                <a:gd name="T57" fmla="*/ 49 h 116"/>
                <a:gd name="T58" fmla="*/ 65 w 81"/>
                <a:gd name="T59" fmla="*/ 56 h 116"/>
                <a:gd name="T60" fmla="*/ 74 w 81"/>
                <a:gd name="T61" fmla="*/ 63 h 116"/>
                <a:gd name="T62" fmla="*/ 77 w 81"/>
                <a:gd name="T63" fmla="*/ 67 h 116"/>
                <a:gd name="T64" fmla="*/ 79 w 81"/>
                <a:gd name="T65" fmla="*/ 78 h 116"/>
                <a:gd name="T66" fmla="*/ 81 w 81"/>
                <a:gd name="T67" fmla="*/ 83 h 116"/>
                <a:gd name="T68" fmla="*/ 77 w 81"/>
                <a:gd name="T69" fmla="*/ 98 h 116"/>
                <a:gd name="T70" fmla="*/ 69 w 81"/>
                <a:gd name="T71" fmla="*/ 108 h 116"/>
                <a:gd name="T72" fmla="*/ 62 w 81"/>
                <a:gd name="T73" fmla="*/ 112 h 116"/>
                <a:gd name="T74" fmla="*/ 46 w 81"/>
                <a:gd name="T75" fmla="*/ 116 h 116"/>
                <a:gd name="T76" fmla="*/ 37 w 81"/>
                <a:gd name="T77" fmla="*/ 116 h 116"/>
                <a:gd name="T78" fmla="*/ 19 w 81"/>
                <a:gd name="T79" fmla="*/ 115 h 116"/>
                <a:gd name="T80" fmla="*/ 11 w 81"/>
                <a:gd name="T81" fmla="*/ 112 h 116"/>
                <a:gd name="T82" fmla="*/ 1 w 81"/>
                <a:gd name="T83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116">
                  <a:moveTo>
                    <a:pt x="1" y="107"/>
                  </a:moveTo>
                  <a:lnTo>
                    <a:pt x="11" y="86"/>
                  </a:lnTo>
                  <a:lnTo>
                    <a:pt x="11" y="86"/>
                  </a:lnTo>
                  <a:lnTo>
                    <a:pt x="17" y="91"/>
                  </a:lnTo>
                  <a:lnTo>
                    <a:pt x="23" y="94"/>
                  </a:lnTo>
                  <a:lnTo>
                    <a:pt x="31" y="95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4" y="95"/>
                  </a:lnTo>
                  <a:lnTo>
                    <a:pt x="49" y="93"/>
                  </a:lnTo>
                  <a:lnTo>
                    <a:pt x="52" y="90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2" y="79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1" y="70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17" y="58"/>
                  </a:lnTo>
                  <a:lnTo>
                    <a:pt x="12" y="54"/>
                  </a:lnTo>
                  <a:lnTo>
                    <a:pt x="8" y="50"/>
                  </a:lnTo>
                  <a:lnTo>
                    <a:pt x="5" y="45"/>
                  </a:lnTo>
                  <a:lnTo>
                    <a:pt x="3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6" y="22"/>
                  </a:lnTo>
                  <a:lnTo>
                    <a:pt x="49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6" y="21"/>
                  </a:lnTo>
                  <a:lnTo>
                    <a:pt x="32" y="24"/>
                  </a:lnTo>
                  <a:lnTo>
                    <a:pt x="29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9" y="36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40" y="44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65" y="56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78" y="73"/>
                  </a:lnTo>
                  <a:lnTo>
                    <a:pt x="79" y="78"/>
                  </a:lnTo>
                  <a:lnTo>
                    <a:pt x="81" y="83"/>
                  </a:lnTo>
                  <a:lnTo>
                    <a:pt x="81" y="83"/>
                  </a:lnTo>
                  <a:lnTo>
                    <a:pt x="79" y="91"/>
                  </a:lnTo>
                  <a:lnTo>
                    <a:pt x="77" y="98"/>
                  </a:lnTo>
                  <a:lnTo>
                    <a:pt x="74" y="103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2" y="112"/>
                  </a:lnTo>
                  <a:lnTo>
                    <a:pt x="54" y="115"/>
                  </a:lnTo>
                  <a:lnTo>
                    <a:pt x="46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27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1" y="112"/>
                  </a:lnTo>
                  <a:lnTo>
                    <a:pt x="1" y="107"/>
                  </a:lnTo>
                  <a:lnTo>
                    <a:pt x="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AC1D97D-A484-4BF0-A4FF-B9F6E40A3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8401" y="2696439"/>
              <a:ext cx="279842" cy="300571"/>
            </a:xfrm>
            <a:custGeom>
              <a:avLst/>
              <a:gdLst>
                <a:gd name="T0" fmla="*/ 0 w 108"/>
                <a:gd name="T1" fmla="*/ 58 h 116"/>
                <a:gd name="T2" fmla="*/ 4 w 108"/>
                <a:gd name="T3" fmla="*/ 34 h 116"/>
                <a:gd name="T4" fmla="*/ 15 w 108"/>
                <a:gd name="T5" fmla="*/ 16 h 116"/>
                <a:gd name="T6" fmla="*/ 24 w 108"/>
                <a:gd name="T7" fmla="*/ 8 h 116"/>
                <a:gd name="T8" fmla="*/ 42 w 108"/>
                <a:gd name="T9" fmla="*/ 0 h 116"/>
                <a:gd name="T10" fmla="*/ 54 w 108"/>
                <a:gd name="T11" fmla="*/ 0 h 116"/>
                <a:gd name="T12" fmla="*/ 78 w 108"/>
                <a:gd name="T13" fmla="*/ 3 h 116"/>
                <a:gd name="T14" fmla="*/ 95 w 108"/>
                <a:gd name="T15" fmla="*/ 15 h 116"/>
                <a:gd name="T16" fmla="*/ 101 w 108"/>
                <a:gd name="T17" fmla="*/ 24 h 116"/>
                <a:gd name="T18" fmla="*/ 108 w 108"/>
                <a:gd name="T19" fmla="*/ 45 h 116"/>
                <a:gd name="T20" fmla="*/ 108 w 108"/>
                <a:gd name="T21" fmla="*/ 58 h 116"/>
                <a:gd name="T22" fmla="*/ 106 w 108"/>
                <a:gd name="T23" fmla="*/ 82 h 116"/>
                <a:gd name="T24" fmla="*/ 94 w 108"/>
                <a:gd name="T25" fmla="*/ 100 h 116"/>
                <a:gd name="T26" fmla="*/ 86 w 108"/>
                <a:gd name="T27" fmla="*/ 108 h 116"/>
                <a:gd name="T28" fmla="*/ 66 w 108"/>
                <a:gd name="T29" fmla="*/ 116 h 116"/>
                <a:gd name="T30" fmla="*/ 54 w 108"/>
                <a:gd name="T31" fmla="*/ 116 h 116"/>
                <a:gd name="T32" fmla="*/ 32 w 108"/>
                <a:gd name="T33" fmla="*/ 112 h 116"/>
                <a:gd name="T34" fmla="*/ 15 w 108"/>
                <a:gd name="T35" fmla="*/ 100 h 116"/>
                <a:gd name="T36" fmla="*/ 8 w 108"/>
                <a:gd name="T37" fmla="*/ 93 h 116"/>
                <a:gd name="T38" fmla="*/ 1 w 108"/>
                <a:gd name="T39" fmla="*/ 70 h 116"/>
                <a:gd name="T40" fmla="*/ 0 w 108"/>
                <a:gd name="T41" fmla="*/ 58 h 116"/>
                <a:gd name="T42" fmla="*/ 28 w 108"/>
                <a:gd name="T43" fmla="*/ 58 h 116"/>
                <a:gd name="T44" fmla="*/ 29 w 108"/>
                <a:gd name="T45" fmla="*/ 74 h 116"/>
                <a:gd name="T46" fmla="*/ 34 w 108"/>
                <a:gd name="T47" fmla="*/ 86 h 116"/>
                <a:gd name="T48" fmla="*/ 42 w 108"/>
                <a:gd name="T49" fmla="*/ 93 h 116"/>
                <a:gd name="T50" fmla="*/ 54 w 108"/>
                <a:gd name="T51" fmla="*/ 95 h 116"/>
                <a:gd name="T52" fmla="*/ 61 w 108"/>
                <a:gd name="T53" fmla="*/ 95 h 116"/>
                <a:gd name="T54" fmla="*/ 70 w 108"/>
                <a:gd name="T55" fmla="*/ 90 h 116"/>
                <a:gd name="T56" fmla="*/ 74 w 108"/>
                <a:gd name="T57" fmla="*/ 86 h 116"/>
                <a:gd name="T58" fmla="*/ 79 w 108"/>
                <a:gd name="T59" fmla="*/ 74 h 116"/>
                <a:gd name="T60" fmla="*/ 82 w 108"/>
                <a:gd name="T61" fmla="*/ 58 h 116"/>
                <a:gd name="T62" fmla="*/ 81 w 108"/>
                <a:gd name="T63" fmla="*/ 49 h 116"/>
                <a:gd name="T64" fmla="*/ 78 w 108"/>
                <a:gd name="T65" fmla="*/ 36 h 116"/>
                <a:gd name="T66" fmla="*/ 71 w 108"/>
                <a:gd name="T67" fmla="*/ 26 h 116"/>
                <a:gd name="T68" fmla="*/ 61 w 108"/>
                <a:gd name="T69" fmla="*/ 21 h 116"/>
                <a:gd name="T70" fmla="*/ 54 w 108"/>
                <a:gd name="T71" fmla="*/ 21 h 116"/>
                <a:gd name="T72" fmla="*/ 44 w 108"/>
                <a:gd name="T73" fmla="*/ 24 h 116"/>
                <a:gd name="T74" fmla="*/ 34 w 108"/>
                <a:gd name="T75" fmla="*/ 30 h 116"/>
                <a:gd name="T76" fmla="*/ 32 w 108"/>
                <a:gd name="T77" fmla="*/ 36 h 116"/>
                <a:gd name="T78" fmla="*/ 28 w 108"/>
                <a:gd name="T79" fmla="*/ 50 h 116"/>
                <a:gd name="T80" fmla="*/ 28 w 108"/>
                <a:gd name="T81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116">
                  <a:moveTo>
                    <a:pt x="0" y="58"/>
                  </a:moveTo>
                  <a:lnTo>
                    <a:pt x="0" y="58"/>
                  </a:lnTo>
                  <a:lnTo>
                    <a:pt x="1" y="45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24" y="8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8" y="3"/>
                  </a:lnTo>
                  <a:lnTo>
                    <a:pt x="87" y="8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101" y="24"/>
                  </a:lnTo>
                  <a:lnTo>
                    <a:pt x="106" y="33"/>
                  </a:lnTo>
                  <a:lnTo>
                    <a:pt x="108" y="45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08" y="71"/>
                  </a:lnTo>
                  <a:lnTo>
                    <a:pt x="106" y="82"/>
                  </a:lnTo>
                  <a:lnTo>
                    <a:pt x="101" y="93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86" y="108"/>
                  </a:lnTo>
                  <a:lnTo>
                    <a:pt x="77" y="112"/>
                  </a:lnTo>
                  <a:lnTo>
                    <a:pt x="66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42" y="116"/>
                  </a:lnTo>
                  <a:lnTo>
                    <a:pt x="32" y="112"/>
                  </a:lnTo>
                  <a:lnTo>
                    <a:pt x="23" y="108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8" y="93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0" y="58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8" y="66"/>
                  </a:lnTo>
                  <a:lnTo>
                    <a:pt x="29" y="74"/>
                  </a:lnTo>
                  <a:lnTo>
                    <a:pt x="32" y="81"/>
                  </a:lnTo>
                  <a:lnTo>
                    <a:pt x="34" y="86"/>
                  </a:lnTo>
                  <a:lnTo>
                    <a:pt x="38" y="90"/>
                  </a:lnTo>
                  <a:lnTo>
                    <a:pt x="42" y="93"/>
                  </a:lnTo>
                  <a:lnTo>
                    <a:pt x="49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61" y="95"/>
                  </a:lnTo>
                  <a:lnTo>
                    <a:pt x="66" y="93"/>
                  </a:lnTo>
                  <a:lnTo>
                    <a:pt x="70" y="90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8" y="81"/>
                  </a:lnTo>
                  <a:lnTo>
                    <a:pt x="79" y="74"/>
                  </a:lnTo>
                  <a:lnTo>
                    <a:pt x="81" y="66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1" y="49"/>
                  </a:lnTo>
                  <a:lnTo>
                    <a:pt x="79" y="42"/>
                  </a:lnTo>
                  <a:lnTo>
                    <a:pt x="78" y="36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66" y="24"/>
                  </a:lnTo>
                  <a:lnTo>
                    <a:pt x="61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49" y="21"/>
                  </a:lnTo>
                  <a:lnTo>
                    <a:pt x="44" y="24"/>
                  </a:lnTo>
                  <a:lnTo>
                    <a:pt x="38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6"/>
                  </a:lnTo>
                  <a:lnTo>
                    <a:pt x="29" y="42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2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FCDF5DF-5A5A-4A3F-B06B-A64C9DD06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4155" y="2699030"/>
              <a:ext cx="430128" cy="297980"/>
            </a:xfrm>
            <a:custGeom>
              <a:avLst/>
              <a:gdLst>
                <a:gd name="T0" fmla="*/ 124 w 166"/>
                <a:gd name="T1" fmla="*/ 115 h 115"/>
                <a:gd name="T2" fmla="*/ 114 w 166"/>
                <a:gd name="T3" fmla="*/ 115 h 115"/>
                <a:gd name="T4" fmla="*/ 83 w 166"/>
                <a:gd name="T5" fmla="*/ 47 h 115"/>
                <a:gd name="T6" fmla="*/ 51 w 166"/>
                <a:gd name="T7" fmla="*/ 115 h 115"/>
                <a:gd name="T8" fmla="*/ 42 w 166"/>
                <a:gd name="T9" fmla="*/ 115 h 115"/>
                <a:gd name="T10" fmla="*/ 0 w 166"/>
                <a:gd name="T11" fmla="*/ 0 h 115"/>
                <a:gd name="T12" fmla="*/ 28 w 166"/>
                <a:gd name="T13" fmla="*/ 0 h 115"/>
                <a:gd name="T14" fmla="*/ 50 w 166"/>
                <a:gd name="T15" fmla="*/ 68 h 115"/>
                <a:gd name="T16" fmla="*/ 78 w 166"/>
                <a:gd name="T17" fmla="*/ 0 h 115"/>
                <a:gd name="T18" fmla="*/ 87 w 166"/>
                <a:gd name="T19" fmla="*/ 0 h 115"/>
                <a:gd name="T20" fmla="*/ 116 w 166"/>
                <a:gd name="T21" fmla="*/ 69 h 115"/>
                <a:gd name="T22" fmla="*/ 140 w 166"/>
                <a:gd name="T23" fmla="*/ 0 h 115"/>
                <a:gd name="T24" fmla="*/ 166 w 166"/>
                <a:gd name="T25" fmla="*/ 0 h 115"/>
                <a:gd name="T26" fmla="*/ 124 w 166"/>
                <a:gd name="T2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15">
                  <a:moveTo>
                    <a:pt x="124" y="115"/>
                  </a:moveTo>
                  <a:lnTo>
                    <a:pt x="114" y="115"/>
                  </a:lnTo>
                  <a:lnTo>
                    <a:pt x="83" y="47"/>
                  </a:lnTo>
                  <a:lnTo>
                    <a:pt x="51" y="115"/>
                  </a:lnTo>
                  <a:lnTo>
                    <a:pt x="42" y="11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0" y="68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116" y="69"/>
                  </a:lnTo>
                  <a:lnTo>
                    <a:pt x="140" y="0"/>
                  </a:lnTo>
                  <a:lnTo>
                    <a:pt x="166" y="0"/>
                  </a:lnTo>
                  <a:lnTo>
                    <a:pt x="124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87E9F0D-D73B-4A77-8B66-480A9053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2056" y="2699030"/>
              <a:ext cx="295389" cy="411990"/>
            </a:xfrm>
            <a:custGeom>
              <a:avLst/>
              <a:gdLst>
                <a:gd name="T0" fmla="*/ 64 w 114"/>
                <a:gd name="T1" fmla="*/ 133 h 159"/>
                <a:gd name="T2" fmla="*/ 64 w 114"/>
                <a:gd name="T3" fmla="*/ 133 h 159"/>
                <a:gd name="T4" fmla="*/ 61 w 114"/>
                <a:gd name="T5" fmla="*/ 138 h 159"/>
                <a:gd name="T6" fmla="*/ 57 w 114"/>
                <a:gd name="T7" fmla="*/ 143 h 159"/>
                <a:gd name="T8" fmla="*/ 52 w 114"/>
                <a:gd name="T9" fmla="*/ 147 h 159"/>
                <a:gd name="T10" fmla="*/ 45 w 114"/>
                <a:gd name="T11" fmla="*/ 151 h 159"/>
                <a:gd name="T12" fmla="*/ 45 w 114"/>
                <a:gd name="T13" fmla="*/ 151 h 159"/>
                <a:gd name="T14" fmla="*/ 38 w 114"/>
                <a:gd name="T15" fmla="*/ 154 h 159"/>
                <a:gd name="T16" fmla="*/ 30 w 114"/>
                <a:gd name="T17" fmla="*/ 156 h 159"/>
                <a:gd name="T18" fmla="*/ 21 w 114"/>
                <a:gd name="T19" fmla="*/ 158 h 159"/>
                <a:gd name="T20" fmla="*/ 13 w 114"/>
                <a:gd name="T21" fmla="*/ 159 h 159"/>
                <a:gd name="T22" fmla="*/ 13 w 114"/>
                <a:gd name="T23" fmla="*/ 135 h 159"/>
                <a:gd name="T24" fmla="*/ 13 w 114"/>
                <a:gd name="T25" fmla="*/ 135 h 159"/>
                <a:gd name="T26" fmla="*/ 27 w 114"/>
                <a:gd name="T27" fmla="*/ 134 h 159"/>
                <a:gd name="T28" fmla="*/ 36 w 114"/>
                <a:gd name="T29" fmla="*/ 131 h 159"/>
                <a:gd name="T30" fmla="*/ 40 w 114"/>
                <a:gd name="T31" fmla="*/ 129 h 159"/>
                <a:gd name="T32" fmla="*/ 41 w 114"/>
                <a:gd name="T33" fmla="*/ 126 h 159"/>
                <a:gd name="T34" fmla="*/ 42 w 114"/>
                <a:gd name="T35" fmla="*/ 123 h 159"/>
                <a:gd name="T36" fmla="*/ 44 w 114"/>
                <a:gd name="T37" fmla="*/ 119 h 159"/>
                <a:gd name="T38" fmla="*/ 44 w 114"/>
                <a:gd name="T39" fmla="*/ 119 h 159"/>
                <a:gd name="T40" fmla="*/ 42 w 114"/>
                <a:gd name="T41" fmla="*/ 114 h 159"/>
                <a:gd name="T42" fmla="*/ 41 w 114"/>
                <a:gd name="T43" fmla="*/ 106 h 159"/>
                <a:gd name="T44" fmla="*/ 34 w 114"/>
                <a:gd name="T45" fmla="*/ 89 h 159"/>
                <a:gd name="T46" fmla="*/ 0 w 114"/>
                <a:gd name="T47" fmla="*/ 0 h 159"/>
                <a:gd name="T48" fmla="*/ 27 w 114"/>
                <a:gd name="T49" fmla="*/ 0 h 159"/>
                <a:gd name="T50" fmla="*/ 58 w 114"/>
                <a:gd name="T51" fmla="*/ 78 h 159"/>
                <a:gd name="T52" fmla="*/ 86 w 114"/>
                <a:gd name="T53" fmla="*/ 0 h 159"/>
                <a:gd name="T54" fmla="*/ 114 w 114"/>
                <a:gd name="T55" fmla="*/ 0 h 159"/>
                <a:gd name="T56" fmla="*/ 64 w 114"/>
                <a:gd name="T57" fmla="*/ 13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59">
                  <a:moveTo>
                    <a:pt x="64" y="133"/>
                  </a:moveTo>
                  <a:lnTo>
                    <a:pt x="64" y="133"/>
                  </a:lnTo>
                  <a:lnTo>
                    <a:pt x="61" y="138"/>
                  </a:lnTo>
                  <a:lnTo>
                    <a:pt x="57" y="143"/>
                  </a:lnTo>
                  <a:lnTo>
                    <a:pt x="52" y="147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38" y="154"/>
                  </a:lnTo>
                  <a:lnTo>
                    <a:pt x="30" y="156"/>
                  </a:lnTo>
                  <a:lnTo>
                    <a:pt x="21" y="158"/>
                  </a:lnTo>
                  <a:lnTo>
                    <a:pt x="13" y="159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27" y="134"/>
                  </a:lnTo>
                  <a:lnTo>
                    <a:pt x="36" y="131"/>
                  </a:lnTo>
                  <a:lnTo>
                    <a:pt x="40" y="129"/>
                  </a:lnTo>
                  <a:lnTo>
                    <a:pt x="41" y="126"/>
                  </a:lnTo>
                  <a:lnTo>
                    <a:pt x="42" y="123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14"/>
                  </a:lnTo>
                  <a:lnTo>
                    <a:pt x="41" y="106"/>
                  </a:lnTo>
                  <a:lnTo>
                    <a:pt x="34" y="89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8" y="78"/>
                  </a:lnTo>
                  <a:lnTo>
                    <a:pt x="86" y="0"/>
                  </a:lnTo>
                  <a:lnTo>
                    <a:pt x="114" y="0"/>
                  </a:lnTo>
                  <a:lnTo>
                    <a:pt x="64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C9CC25C-ED0F-44A3-9EBF-10FA3D624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940" y="3375315"/>
              <a:ext cx="202108" cy="137330"/>
            </a:xfrm>
            <a:custGeom>
              <a:avLst/>
              <a:gdLst>
                <a:gd name="T0" fmla="*/ 58 w 78"/>
                <a:gd name="T1" fmla="*/ 53 h 53"/>
                <a:gd name="T2" fmla="*/ 54 w 78"/>
                <a:gd name="T3" fmla="*/ 53 h 53"/>
                <a:gd name="T4" fmla="*/ 40 w 78"/>
                <a:gd name="T5" fmla="*/ 21 h 53"/>
                <a:gd name="T6" fmla="*/ 25 w 78"/>
                <a:gd name="T7" fmla="*/ 53 h 53"/>
                <a:gd name="T8" fmla="*/ 20 w 78"/>
                <a:gd name="T9" fmla="*/ 53 h 53"/>
                <a:gd name="T10" fmla="*/ 0 w 78"/>
                <a:gd name="T11" fmla="*/ 0 h 53"/>
                <a:gd name="T12" fmla="*/ 13 w 78"/>
                <a:gd name="T13" fmla="*/ 0 h 53"/>
                <a:gd name="T14" fmla="*/ 24 w 78"/>
                <a:gd name="T15" fmla="*/ 30 h 53"/>
                <a:gd name="T16" fmla="*/ 37 w 78"/>
                <a:gd name="T17" fmla="*/ 0 h 53"/>
                <a:gd name="T18" fmla="*/ 41 w 78"/>
                <a:gd name="T19" fmla="*/ 0 h 53"/>
                <a:gd name="T20" fmla="*/ 54 w 78"/>
                <a:gd name="T21" fmla="*/ 32 h 53"/>
                <a:gd name="T22" fmla="*/ 66 w 78"/>
                <a:gd name="T23" fmla="*/ 0 h 53"/>
                <a:gd name="T24" fmla="*/ 78 w 78"/>
                <a:gd name="T25" fmla="*/ 0 h 53"/>
                <a:gd name="T26" fmla="*/ 58 w 78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53">
                  <a:moveTo>
                    <a:pt x="58" y="53"/>
                  </a:moveTo>
                  <a:lnTo>
                    <a:pt x="54" y="53"/>
                  </a:lnTo>
                  <a:lnTo>
                    <a:pt x="40" y="21"/>
                  </a:lnTo>
                  <a:lnTo>
                    <a:pt x="25" y="53"/>
                  </a:lnTo>
                  <a:lnTo>
                    <a:pt x="2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4" y="3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4" y="3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5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B6B7B2C2-23FB-4847-B222-FC6E246C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9230" y="3375315"/>
              <a:ext cx="202108" cy="137330"/>
            </a:xfrm>
            <a:custGeom>
              <a:avLst/>
              <a:gdLst>
                <a:gd name="T0" fmla="*/ 58 w 78"/>
                <a:gd name="T1" fmla="*/ 53 h 53"/>
                <a:gd name="T2" fmla="*/ 52 w 78"/>
                <a:gd name="T3" fmla="*/ 53 h 53"/>
                <a:gd name="T4" fmla="*/ 38 w 78"/>
                <a:gd name="T5" fmla="*/ 21 h 53"/>
                <a:gd name="T6" fmla="*/ 23 w 78"/>
                <a:gd name="T7" fmla="*/ 53 h 53"/>
                <a:gd name="T8" fmla="*/ 19 w 78"/>
                <a:gd name="T9" fmla="*/ 53 h 53"/>
                <a:gd name="T10" fmla="*/ 0 w 78"/>
                <a:gd name="T11" fmla="*/ 0 h 53"/>
                <a:gd name="T12" fmla="*/ 13 w 78"/>
                <a:gd name="T13" fmla="*/ 0 h 53"/>
                <a:gd name="T14" fmla="*/ 23 w 78"/>
                <a:gd name="T15" fmla="*/ 30 h 53"/>
                <a:gd name="T16" fmla="*/ 35 w 78"/>
                <a:gd name="T17" fmla="*/ 0 h 53"/>
                <a:gd name="T18" fmla="*/ 41 w 78"/>
                <a:gd name="T19" fmla="*/ 0 h 53"/>
                <a:gd name="T20" fmla="*/ 54 w 78"/>
                <a:gd name="T21" fmla="*/ 32 h 53"/>
                <a:gd name="T22" fmla="*/ 64 w 78"/>
                <a:gd name="T23" fmla="*/ 0 h 53"/>
                <a:gd name="T24" fmla="*/ 78 w 78"/>
                <a:gd name="T25" fmla="*/ 0 h 53"/>
                <a:gd name="T26" fmla="*/ 58 w 78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53">
                  <a:moveTo>
                    <a:pt x="58" y="53"/>
                  </a:moveTo>
                  <a:lnTo>
                    <a:pt x="52" y="53"/>
                  </a:lnTo>
                  <a:lnTo>
                    <a:pt x="38" y="21"/>
                  </a:lnTo>
                  <a:lnTo>
                    <a:pt x="23" y="53"/>
                  </a:lnTo>
                  <a:lnTo>
                    <a:pt x="19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3" y="3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4" y="32"/>
                  </a:lnTo>
                  <a:lnTo>
                    <a:pt x="64" y="0"/>
                  </a:lnTo>
                  <a:lnTo>
                    <a:pt x="78" y="0"/>
                  </a:lnTo>
                  <a:lnTo>
                    <a:pt x="5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612DB77F-CFE2-4449-9110-B5D3C0FFA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929" y="3375315"/>
              <a:ext cx="199517" cy="137330"/>
            </a:xfrm>
            <a:custGeom>
              <a:avLst/>
              <a:gdLst>
                <a:gd name="T0" fmla="*/ 57 w 77"/>
                <a:gd name="T1" fmla="*/ 53 h 53"/>
                <a:gd name="T2" fmla="*/ 53 w 77"/>
                <a:gd name="T3" fmla="*/ 53 h 53"/>
                <a:gd name="T4" fmla="*/ 38 w 77"/>
                <a:gd name="T5" fmla="*/ 21 h 53"/>
                <a:gd name="T6" fmla="*/ 24 w 77"/>
                <a:gd name="T7" fmla="*/ 53 h 53"/>
                <a:gd name="T8" fmla="*/ 20 w 77"/>
                <a:gd name="T9" fmla="*/ 53 h 53"/>
                <a:gd name="T10" fmla="*/ 0 w 77"/>
                <a:gd name="T11" fmla="*/ 0 h 53"/>
                <a:gd name="T12" fmla="*/ 12 w 77"/>
                <a:gd name="T13" fmla="*/ 0 h 53"/>
                <a:gd name="T14" fmla="*/ 22 w 77"/>
                <a:gd name="T15" fmla="*/ 30 h 53"/>
                <a:gd name="T16" fmla="*/ 36 w 77"/>
                <a:gd name="T17" fmla="*/ 0 h 53"/>
                <a:gd name="T18" fmla="*/ 40 w 77"/>
                <a:gd name="T19" fmla="*/ 0 h 53"/>
                <a:gd name="T20" fmla="*/ 53 w 77"/>
                <a:gd name="T21" fmla="*/ 32 h 53"/>
                <a:gd name="T22" fmla="*/ 65 w 77"/>
                <a:gd name="T23" fmla="*/ 0 h 53"/>
                <a:gd name="T24" fmla="*/ 77 w 77"/>
                <a:gd name="T25" fmla="*/ 0 h 53"/>
                <a:gd name="T26" fmla="*/ 57 w 77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53">
                  <a:moveTo>
                    <a:pt x="57" y="53"/>
                  </a:moveTo>
                  <a:lnTo>
                    <a:pt x="53" y="53"/>
                  </a:lnTo>
                  <a:lnTo>
                    <a:pt x="38" y="21"/>
                  </a:lnTo>
                  <a:lnTo>
                    <a:pt x="24" y="53"/>
                  </a:lnTo>
                  <a:lnTo>
                    <a:pt x="20" y="5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3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53" y="32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B190794-3112-4EC7-9D4B-DB22ADD27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3446" y="3471186"/>
              <a:ext cx="44049" cy="44049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9 h 17"/>
                <a:gd name="T4" fmla="*/ 0 w 17"/>
                <a:gd name="T5" fmla="*/ 5 h 17"/>
                <a:gd name="T6" fmla="*/ 2 w 17"/>
                <a:gd name="T7" fmla="*/ 3 h 17"/>
                <a:gd name="T8" fmla="*/ 2 w 17"/>
                <a:gd name="T9" fmla="*/ 3 h 17"/>
                <a:gd name="T10" fmla="*/ 5 w 17"/>
                <a:gd name="T11" fmla="*/ 0 h 17"/>
                <a:gd name="T12" fmla="*/ 8 w 17"/>
                <a:gd name="T13" fmla="*/ 0 h 17"/>
                <a:gd name="T14" fmla="*/ 8 w 17"/>
                <a:gd name="T15" fmla="*/ 0 h 17"/>
                <a:gd name="T16" fmla="*/ 12 w 17"/>
                <a:gd name="T17" fmla="*/ 0 h 17"/>
                <a:gd name="T18" fmla="*/ 14 w 17"/>
                <a:gd name="T19" fmla="*/ 3 h 17"/>
                <a:gd name="T20" fmla="*/ 14 w 17"/>
                <a:gd name="T21" fmla="*/ 3 h 17"/>
                <a:gd name="T22" fmla="*/ 17 w 17"/>
                <a:gd name="T23" fmla="*/ 5 h 17"/>
                <a:gd name="T24" fmla="*/ 17 w 17"/>
                <a:gd name="T25" fmla="*/ 9 h 17"/>
                <a:gd name="T26" fmla="*/ 17 w 17"/>
                <a:gd name="T27" fmla="*/ 9 h 17"/>
                <a:gd name="T28" fmla="*/ 17 w 17"/>
                <a:gd name="T29" fmla="*/ 12 h 17"/>
                <a:gd name="T30" fmla="*/ 14 w 17"/>
                <a:gd name="T31" fmla="*/ 14 h 17"/>
                <a:gd name="T32" fmla="*/ 14 w 17"/>
                <a:gd name="T33" fmla="*/ 14 h 17"/>
                <a:gd name="T34" fmla="*/ 12 w 17"/>
                <a:gd name="T35" fmla="*/ 17 h 17"/>
                <a:gd name="T36" fmla="*/ 8 w 17"/>
                <a:gd name="T37" fmla="*/ 17 h 17"/>
                <a:gd name="T38" fmla="*/ 8 w 17"/>
                <a:gd name="T39" fmla="*/ 17 h 17"/>
                <a:gd name="T40" fmla="*/ 5 w 17"/>
                <a:gd name="T41" fmla="*/ 17 h 17"/>
                <a:gd name="T42" fmla="*/ 2 w 17"/>
                <a:gd name="T43" fmla="*/ 14 h 17"/>
                <a:gd name="T44" fmla="*/ 2 w 17"/>
                <a:gd name="T45" fmla="*/ 14 h 17"/>
                <a:gd name="T46" fmla="*/ 0 w 17"/>
                <a:gd name="T47" fmla="*/ 12 h 17"/>
                <a:gd name="T48" fmla="*/ 0 w 17"/>
                <a:gd name="T49" fmla="*/ 9 h 17"/>
                <a:gd name="T50" fmla="*/ 0 w 17"/>
                <a:gd name="T5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3B4E80D0-34A9-4D56-A1F0-E08CC4109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1545" y="3372723"/>
              <a:ext cx="93281" cy="139921"/>
            </a:xfrm>
            <a:custGeom>
              <a:avLst/>
              <a:gdLst>
                <a:gd name="T0" fmla="*/ 30 w 36"/>
                <a:gd name="T1" fmla="*/ 11 h 54"/>
                <a:gd name="T2" fmla="*/ 30 w 36"/>
                <a:gd name="T3" fmla="*/ 11 h 54"/>
                <a:gd name="T4" fmla="*/ 27 w 36"/>
                <a:gd name="T5" fmla="*/ 10 h 54"/>
                <a:gd name="T6" fmla="*/ 24 w 36"/>
                <a:gd name="T7" fmla="*/ 10 h 54"/>
                <a:gd name="T8" fmla="*/ 24 w 36"/>
                <a:gd name="T9" fmla="*/ 10 h 54"/>
                <a:gd name="T10" fmla="*/ 20 w 36"/>
                <a:gd name="T11" fmla="*/ 11 h 54"/>
                <a:gd name="T12" fmla="*/ 16 w 36"/>
                <a:gd name="T13" fmla="*/ 14 h 54"/>
                <a:gd name="T14" fmla="*/ 16 w 36"/>
                <a:gd name="T15" fmla="*/ 14 h 54"/>
                <a:gd name="T16" fmla="*/ 13 w 36"/>
                <a:gd name="T17" fmla="*/ 18 h 54"/>
                <a:gd name="T18" fmla="*/ 12 w 36"/>
                <a:gd name="T19" fmla="*/ 23 h 54"/>
                <a:gd name="T20" fmla="*/ 12 w 36"/>
                <a:gd name="T21" fmla="*/ 54 h 54"/>
                <a:gd name="T22" fmla="*/ 0 w 36"/>
                <a:gd name="T23" fmla="*/ 54 h 54"/>
                <a:gd name="T24" fmla="*/ 0 w 36"/>
                <a:gd name="T25" fmla="*/ 1 h 54"/>
                <a:gd name="T26" fmla="*/ 12 w 36"/>
                <a:gd name="T27" fmla="*/ 1 h 54"/>
                <a:gd name="T28" fmla="*/ 12 w 36"/>
                <a:gd name="T29" fmla="*/ 5 h 54"/>
                <a:gd name="T30" fmla="*/ 12 w 36"/>
                <a:gd name="T31" fmla="*/ 5 h 54"/>
                <a:gd name="T32" fmla="*/ 16 w 36"/>
                <a:gd name="T33" fmla="*/ 2 h 54"/>
                <a:gd name="T34" fmla="*/ 19 w 36"/>
                <a:gd name="T35" fmla="*/ 1 h 54"/>
                <a:gd name="T36" fmla="*/ 27 w 36"/>
                <a:gd name="T37" fmla="*/ 0 h 54"/>
                <a:gd name="T38" fmla="*/ 27 w 36"/>
                <a:gd name="T39" fmla="*/ 0 h 54"/>
                <a:gd name="T40" fmla="*/ 32 w 36"/>
                <a:gd name="T41" fmla="*/ 0 h 54"/>
                <a:gd name="T42" fmla="*/ 36 w 36"/>
                <a:gd name="T43" fmla="*/ 1 h 54"/>
                <a:gd name="T44" fmla="*/ 30 w 36"/>
                <a:gd name="T4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54">
                  <a:moveTo>
                    <a:pt x="30" y="11"/>
                  </a:moveTo>
                  <a:lnTo>
                    <a:pt x="30" y="11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1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8"/>
                  </a:lnTo>
                  <a:lnTo>
                    <a:pt x="12" y="23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0D69C196-F090-4A78-A7EA-9937C81AB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008" y="3315719"/>
              <a:ext cx="101054" cy="196926"/>
            </a:xfrm>
            <a:custGeom>
              <a:avLst/>
              <a:gdLst>
                <a:gd name="T0" fmla="*/ 35 w 39"/>
                <a:gd name="T1" fmla="*/ 12 h 76"/>
                <a:gd name="T2" fmla="*/ 35 w 39"/>
                <a:gd name="T3" fmla="*/ 12 h 76"/>
                <a:gd name="T4" fmla="*/ 28 w 39"/>
                <a:gd name="T5" fmla="*/ 11 h 76"/>
                <a:gd name="T6" fmla="*/ 28 w 39"/>
                <a:gd name="T7" fmla="*/ 11 h 76"/>
                <a:gd name="T8" fmla="*/ 26 w 39"/>
                <a:gd name="T9" fmla="*/ 12 h 76"/>
                <a:gd name="T10" fmla="*/ 23 w 39"/>
                <a:gd name="T11" fmla="*/ 14 h 76"/>
                <a:gd name="T12" fmla="*/ 23 w 39"/>
                <a:gd name="T13" fmla="*/ 14 h 76"/>
                <a:gd name="T14" fmla="*/ 20 w 39"/>
                <a:gd name="T15" fmla="*/ 18 h 76"/>
                <a:gd name="T16" fmla="*/ 20 w 39"/>
                <a:gd name="T17" fmla="*/ 22 h 76"/>
                <a:gd name="T18" fmla="*/ 20 w 39"/>
                <a:gd name="T19" fmla="*/ 22 h 76"/>
                <a:gd name="T20" fmla="*/ 20 w 39"/>
                <a:gd name="T21" fmla="*/ 23 h 76"/>
                <a:gd name="T22" fmla="*/ 31 w 39"/>
                <a:gd name="T23" fmla="*/ 23 h 76"/>
                <a:gd name="T24" fmla="*/ 31 w 39"/>
                <a:gd name="T25" fmla="*/ 32 h 76"/>
                <a:gd name="T26" fmla="*/ 20 w 39"/>
                <a:gd name="T27" fmla="*/ 32 h 76"/>
                <a:gd name="T28" fmla="*/ 20 w 39"/>
                <a:gd name="T29" fmla="*/ 76 h 76"/>
                <a:gd name="T30" fmla="*/ 8 w 39"/>
                <a:gd name="T31" fmla="*/ 76 h 76"/>
                <a:gd name="T32" fmla="*/ 8 w 39"/>
                <a:gd name="T33" fmla="*/ 32 h 76"/>
                <a:gd name="T34" fmla="*/ 0 w 39"/>
                <a:gd name="T35" fmla="*/ 32 h 76"/>
                <a:gd name="T36" fmla="*/ 0 w 39"/>
                <a:gd name="T37" fmla="*/ 23 h 76"/>
                <a:gd name="T38" fmla="*/ 8 w 39"/>
                <a:gd name="T39" fmla="*/ 23 h 76"/>
                <a:gd name="T40" fmla="*/ 8 w 39"/>
                <a:gd name="T41" fmla="*/ 23 h 76"/>
                <a:gd name="T42" fmla="*/ 10 w 39"/>
                <a:gd name="T43" fmla="*/ 14 h 76"/>
                <a:gd name="T44" fmla="*/ 14 w 39"/>
                <a:gd name="T45" fmla="*/ 7 h 76"/>
                <a:gd name="T46" fmla="*/ 14 w 39"/>
                <a:gd name="T47" fmla="*/ 7 h 76"/>
                <a:gd name="T48" fmla="*/ 16 w 39"/>
                <a:gd name="T49" fmla="*/ 4 h 76"/>
                <a:gd name="T50" fmla="*/ 20 w 39"/>
                <a:gd name="T51" fmla="*/ 3 h 76"/>
                <a:gd name="T52" fmla="*/ 23 w 39"/>
                <a:gd name="T53" fmla="*/ 2 h 76"/>
                <a:gd name="T54" fmla="*/ 27 w 39"/>
                <a:gd name="T55" fmla="*/ 0 h 76"/>
                <a:gd name="T56" fmla="*/ 27 w 39"/>
                <a:gd name="T57" fmla="*/ 0 h 76"/>
                <a:gd name="T58" fmla="*/ 39 w 39"/>
                <a:gd name="T59" fmla="*/ 3 h 76"/>
                <a:gd name="T60" fmla="*/ 35 w 39"/>
                <a:gd name="T6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76">
                  <a:moveTo>
                    <a:pt x="35" y="12"/>
                  </a:moveTo>
                  <a:lnTo>
                    <a:pt x="35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31" y="23"/>
                  </a:lnTo>
                  <a:lnTo>
                    <a:pt x="31" y="32"/>
                  </a:lnTo>
                  <a:lnTo>
                    <a:pt x="20" y="32"/>
                  </a:lnTo>
                  <a:lnTo>
                    <a:pt x="20" y="76"/>
                  </a:lnTo>
                  <a:lnTo>
                    <a:pt x="8" y="7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9" y="3"/>
                  </a:ln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58BCA63A-2D65-44A7-A3DA-970929E9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4018" y="3471186"/>
              <a:ext cx="49231" cy="44049"/>
            </a:xfrm>
            <a:custGeom>
              <a:avLst/>
              <a:gdLst>
                <a:gd name="T0" fmla="*/ 0 w 19"/>
                <a:gd name="T1" fmla="*/ 9 h 17"/>
                <a:gd name="T2" fmla="*/ 0 w 19"/>
                <a:gd name="T3" fmla="*/ 9 h 17"/>
                <a:gd name="T4" fmla="*/ 1 w 19"/>
                <a:gd name="T5" fmla="*/ 5 h 17"/>
                <a:gd name="T6" fmla="*/ 3 w 19"/>
                <a:gd name="T7" fmla="*/ 3 h 17"/>
                <a:gd name="T8" fmla="*/ 3 w 19"/>
                <a:gd name="T9" fmla="*/ 3 h 17"/>
                <a:gd name="T10" fmla="*/ 5 w 19"/>
                <a:gd name="T11" fmla="*/ 0 h 17"/>
                <a:gd name="T12" fmla="*/ 9 w 19"/>
                <a:gd name="T13" fmla="*/ 0 h 17"/>
                <a:gd name="T14" fmla="*/ 9 w 19"/>
                <a:gd name="T15" fmla="*/ 0 h 17"/>
                <a:gd name="T16" fmla="*/ 12 w 19"/>
                <a:gd name="T17" fmla="*/ 0 h 17"/>
                <a:gd name="T18" fmla="*/ 16 w 19"/>
                <a:gd name="T19" fmla="*/ 3 h 17"/>
                <a:gd name="T20" fmla="*/ 16 w 19"/>
                <a:gd name="T21" fmla="*/ 3 h 17"/>
                <a:gd name="T22" fmla="*/ 17 w 19"/>
                <a:gd name="T23" fmla="*/ 5 h 17"/>
                <a:gd name="T24" fmla="*/ 19 w 19"/>
                <a:gd name="T25" fmla="*/ 9 h 17"/>
                <a:gd name="T26" fmla="*/ 19 w 19"/>
                <a:gd name="T27" fmla="*/ 9 h 17"/>
                <a:gd name="T28" fmla="*/ 17 w 19"/>
                <a:gd name="T29" fmla="*/ 12 h 17"/>
                <a:gd name="T30" fmla="*/ 16 w 19"/>
                <a:gd name="T31" fmla="*/ 14 h 17"/>
                <a:gd name="T32" fmla="*/ 16 w 19"/>
                <a:gd name="T33" fmla="*/ 14 h 17"/>
                <a:gd name="T34" fmla="*/ 12 w 19"/>
                <a:gd name="T35" fmla="*/ 17 h 17"/>
                <a:gd name="T36" fmla="*/ 9 w 19"/>
                <a:gd name="T37" fmla="*/ 17 h 17"/>
                <a:gd name="T38" fmla="*/ 9 w 19"/>
                <a:gd name="T39" fmla="*/ 17 h 17"/>
                <a:gd name="T40" fmla="*/ 5 w 19"/>
                <a:gd name="T41" fmla="*/ 17 h 17"/>
                <a:gd name="T42" fmla="*/ 3 w 19"/>
                <a:gd name="T43" fmla="*/ 14 h 17"/>
                <a:gd name="T44" fmla="*/ 3 w 19"/>
                <a:gd name="T45" fmla="*/ 14 h 17"/>
                <a:gd name="T46" fmla="*/ 1 w 19"/>
                <a:gd name="T47" fmla="*/ 12 h 17"/>
                <a:gd name="T48" fmla="*/ 0 w 19"/>
                <a:gd name="T49" fmla="*/ 9 h 17"/>
                <a:gd name="T50" fmla="*/ 0 w 19"/>
                <a:gd name="T5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17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B3F13D0A-F0F3-4358-9D23-5EA3A20C7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1752" y="3364950"/>
              <a:ext cx="124374" cy="199517"/>
            </a:xfrm>
            <a:custGeom>
              <a:avLst/>
              <a:gdLst>
                <a:gd name="T0" fmla="*/ 8 w 48"/>
                <a:gd name="T1" fmla="*/ 59 h 77"/>
                <a:gd name="T2" fmla="*/ 16 w 48"/>
                <a:gd name="T3" fmla="*/ 65 h 77"/>
                <a:gd name="T4" fmla="*/ 23 w 48"/>
                <a:gd name="T5" fmla="*/ 66 h 77"/>
                <a:gd name="T6" fmla="*/ 32 w 48"/>
                <a:gd name="T7" fmla="*/ 65 h 77"/>
                <a:gd name="T8" fmla="*/ 35 w 48"/>
                <a:gd name="T9" fmla="*/ 62 h 77"/>
                <a:gd name="T10" fmla="*/ 36 w 48"/>
                <a:gd name="T11" fmla="*/ 59 h 77"/>
                <a:gd name="T12" fmla="*/ 34 w 48"/>
                <a:gd name="T13" fmla="*/ 57 h 77"/>
                <a:gd name="T14" fmla="*/ 28 w 48"/>
                <a:gd name="T15" fmla="*/ 55 h 77"/>
                <a:gd name="T16" fmla="*/ 22 w 48"/>
                <a:gd name="T17" fmla="*/ 55 h 77"/>
                <a:gd name="T18" fmla="*/ 16 w 48"/>
                <a:gd name="T19" fmla="*/ 57 h 77"/>
                <a:gd name="T20" fmla="*/ 6 w 48"/>
                <a:gd name="T21" fmla="*/ 54 h 77"/>
                <a:gd name="T22" fmla="*/ 3 w 48"/>
                <a:gd name="T23" fmla="*/ 47 h 77"/>
                <a:gd name="T24" fmla="*/ 3 w 48"/>
                <a:gd name="T25" fmla="*/ 45 h 77"/>
                <a:gd name="T26" fmla="*/ 6 w 48"/>
                <a:gd name="T27" fmla="*/ 42 h 77"/>
                <a:gd name="T28" fmla="*/ 10 w 48"/>
                <a:gd name="T29" fmla="*/ 38 h 77"/>
                <a:gd name="T30" fmla="*/ 3 w 48"/>
                <a:gd name="T31" fmla="*/ 32 h 77"/>
                <a:gd name="T32" fmla="*/ 0 w 48"/>
                <a:gd name="T33" fmla="*/ 22 h 77"/>
                <a:gd name="T34" fmla="*/ 2 w 48"/>
                <a:gd name="T35" fmla="*/ 18 h 77"/>
                <a:gd name="T36" fmla="*/ 4 w 48"/>
                <a:gd name="T37" fmla="*/ 10 h 77"/>
                <a:gd name="T38" fmla="*/ 7 w 48"/>
                <a:gd name="T39" fmla="*/ 8 h 77"/>
                <a:gd name="T40" fmla="*/ 23 w 48"/>
                <a:gd name="T41" fmla="*/ 3 h 77"/>
                <a:gd name="T42" fmla="*/ 30 w 48"/>
                <a:gd name="T43" fmla="*/ 3 h 77"/>
                <a:gd name="T44" fmla="*/ 39 w 48"/>
                <a:gd name="T45" fmla="*/ 0 h 77"/>
                <a:gd name="T46" fmla="*/ 41 w 48"/>
                <a:gd name="T47" fmla="*/ 12 h 77"/>
                <a:gd name="T48" fmla="*/ 44 w 48"/>
                <a:gd name="T49" fmla="*/ 17 h 77"/>
                <a:gd name="T50" fmla="*/ 45 w 48"/>
                <a:gd name="T51" fmla="*/ 22 h 77"/>
                <a:gd name="T52" fmla="*/ 41 w 48"/>
                <a:gd name="T53" fmla="*/ 34 h 77"/>
                <a:gd name="T54" fmla="*/ 39 w 48"/>
                <a:gd name="T55" fmla="*/ 37 h 77"/>
                <a:gd name="T56" fmla="*/ 26 w 48"/>
                <a:gd name="T57" fmla="*/ 42 h 77"/>
                <a:gd name="T58" fmla="*/ 22 w 48"/>
                <a:gd name="T59" fmla="*/ 42 h 77"/>
                <a:gd name="T60" fmla="*/ 20 w 48"/>
                <a:gd name="T61" fmla="*/ 42 h 77"/>
                <a:gd name="T62" fmla="*/ 18 w 48"/>
                <a:gd name="T63" fmla="*/ 42 h 77"/>
                <a:gd name="T64" fmla="*/ 15 w 48"/>
                <a:gd name="T65" fmla="*/ 45 h 77"/>
                <a:gd name="T66" fmla="*/ 16 w 48"/>
                <a:gd name="T67" fmla="*/ 46 h 77"/>
                <a:gd name="T68" fmla="*/ 19 w 48"/>
                <a:gd name="T69" fmla="*/ 46 h 77"/>
                <a:gd name="T70" fmla="*/ 23 w 48"/>
                <a:gd name="T71" fmla="*/ 46 h 77"/>
                <a:gd name="T72" fmla="*/ 30 w 48"/>
                <a:gd name="T73" fmla="*/ 45 h 77"/>
                <a:gd name="T74" fmla="*/ 43 w 48"/>
                <a:gd name="T75" fmla="*/ 49 h 77"/>
                <a:gd name="T76" fmla="*/ 48 w 48"/>
                <a:gd name="T77" fmla="*/ 59 h 77"/>
                <a:gd name="T78" fmla="*/ 47 w 48"/>
                <a:gd name="T79" fmla="*/ 63 h 77"/>
                <a:gd name="T80" fmla="*/ 44 w 48"/>
                <a:gd name="T81" fmla="*/ 70 h 77"/>
                <a:gd name="T82" fmla="*/ 40 w 48"/>
                <a:gd name="T83" fmla="*/ 73 h 77"/>
                <a:gd name="T84" fmla="*/ 23 w 48"/>
                <a:gd name="T85" fmla="*/ 77 h 77"/>
                <a:gd name="T86" fmla="*/ 18 w 48"/>
                <a:gd name="T87" fmla="*/ 77 h 77"/>
                <a:gd name="T88" fmla="*/ 6 w 48"/>
                <a:gd name="T89" fmla="*/ 73 h 77"/>
                <a:gd name="T90" fmla="*/ 2 w 48"/>
                <a:gd name="T91" fmla="*/ 70 h 77"/>
                <a:gd name="T92" fmla="*/ 14 w 48"/>
                <a:gd name="T93" fmla="*/ 22 h 77"/>
                <a:gd name="T94" fmla="*/ 16 w 48"/>
                <a:gd name="T95" fmla="*/ 29 h 77"/>
                <a:gd name="T96" fmla="*/ 19 w 48"/>
                <a:gd name="T97" fmla="*/ 32 h 77"/>
                <a:gd name="T98" fmla="*/ 23 w 48"/>
                <a:gd name="T99" fmla="*/ 33 h 77"/>
                <a:gd name="T100" fmla="*/ 30 w 48"/>
                <a:gd name="T101" fmla="*/ 29 h 77"/>
                <a:gd name="T102" fmla="*/ 32 w 48"/>
                <a:gd name="T103" fmla="*/ 26 h 77"/>
                <a:gd name="T104" fmla="*/ 32 w 48"/>
                <a:gd name="T105" fmla="*/ 22 h 77"/>
                <a:gd name="T106" fmla="*/ 30 w 48"/>
                <a:gd name="T107" fmla="*/ 16 h 77"/>
                <a:gd name="T108" fmla="*/ 27 w 48"/>
                <a:gd name="T109" fmla="*/ 13 h 77"/>
                <a:gd name="T110" fmla="*/ 23 w 48"/>
                <a:gd name="T111" fmla="*/ 13 h 77"/>
                <a:gd name="T112" fmla="*/ 16 w 48"/>
                <a:gd name="T113" fmla="*/ 16 h 77"/>
                <a:gd name="T114" fmla="*/ 14 w 48"/>
                <a:gd name="T115" fmla="*/ 18 h 77"/>
                <a:gd name="T116" fmla="*/ 14 w 48"/>
                <a:gd name="T117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" h="77">
                  <a:moveTo>
                    <a:pt x="2" y="70"/>
                  </a:moveTo>
                  <a:lnTo>
                    <a:pt x="8" y="59"/>
                  </a:lnTo>
                  <a:lnTo>
                    <a:pt x="8" y="59"/>
                  </a:lnTo>
                  <a:lnTo>
                    <a:pt x="16" y="65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8" y="66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5" y="62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5" y="58"/>
                  </a:lnTo>
                  <a:lnTo>
                    <a:pt x="34" y="57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0" y="55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14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30" y="3"/>
                  </a:lnTo>
                  <a:lnTo>
                    <a:pt x="35" y="5"/>
                  </a:lnTo>
                  <a:lnTo>
                    <a:pt x="39" y="0"/>
                  </a:lnTo>
                  <a:lnTo>
                    <a:pt x="48" y="8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4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4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6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8" y="46"/>
                  </a:lnTo>
                  <a:lnTo>
                    <a:pt x="43" y="49"/>
                  </a:lnTo>
                  <a:lnTo>
                    <a:pt x="47" y="53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7" y="63"/>
                  </a:lnTo>
                  <a:lnTo>
                    <a:pt x="45" y="67"/>
                  </a:lnTo>
                  <a:lnTo>
                    <a:pt x="44" y="70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2" y="75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18" y="77"/>
                  </a:lnTo>
                  <a:lnTo>
                    <a:pt x="11" y="75"/>
                  </a:lnTo>
                  <a:lnTo>
                    <a:pt x="6" y="73"/>
                  </a:lnTo>
                  <a:lnTo>
                    <a:pt x="2" y="70"/>
                  </a:lnTo>
                  <a:lnTo>
                    <a:pt x="2" y="70"/>
                  </a:lnTo>
                  <a:close/>
                  <a:moveTo>
                    <a:pt x="14" y="22"/>
                  </a:moveTo>
                  <a:lnTo>
                    <a:pt x="14" y="22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9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7" y="32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2" y="2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1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F88B06DE-6952-4851-94ED-977374EBE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6490" y="3372723"/>
              <a:ext cx="129557" cy="139921"/>
            </a:xfrm>
            <a:custGeom>
              <a:avLst/>
              <a:gdLst>
                <a:gd name="T0" fmla="*/ 0 w 50"/>
                <a:gd name="T1" fmla="*/ 27 h 54"/>
                <a:gd name="T2" fmla="*/ 1 w 50"/>
                <a:gd name="T3" fmla="*/ 15 h 54"/>
                <a:gd name="T4" fmla="*/ 7 w 50"/>
                <a:gd name="T5" fmla="*/ 7 h 54"/>
                <a:gd name="T6" fmla="*/ 11 w 50"/>
                <a:gd name="T7" fmla="*/ 3 h 54"/>
                <a:gd name="T8" fmla="*/ 20 w 50"/>
                <a:gd name="T9" fmla="*/ 0 h 54"/>
                <a:gd name="T10" fmla="*/ 25 w 50"/>
                <a:gd name="T11" fmla="*/ 0 h 54"/>
                <a:gd name="T12" fmla="*/ 36 w 50"/>
                <a:gd name="T13" fmla="*/ 1 h 54"/>
                <a:gd name="T14" fmla="*/ 44 w 50"/>
                <a:gd name="T15" fmla="*/ 7 h 54"/>
                <a:gd name="T16" fmla="*/ 48 w 50"/>
                <a:gd name="T17" fmla="*/ 11 h 54"/>
                <a:gd name="T18" fmla="*/ 50 w 50"/>
                <a:gd name="T19" fmla="*/ 21 h 54"/>
                <a:gd name="T20" fmla="*/ 50 w 50"/>
                <a:gd name="T21" fmla="*/ 27 h 54"/>
                <a:gd name="T22" fmla="*/ 49 w 50"/>
                <a:gd name="T23" fmla="*/ 38 h 54"/>
                <a:gd name="T24" fmla="*/ 44 w 50"/>
                <a:gd name="T25" fmla="*/ 47 h 54"/>
                <a:gd name="T26" fmla="*/ 40 w 50"/>
                <a:gd name="T27" fmla="*/ 50 h 54"/>
                <a:gd name="T28" fmla="*/ 30 w 50"/>
                <a:gd name="T29" fmla="*/ 54 h 54"/>
                <a:gd name="T30" fmla="*/ 25 w 50"/>
                <a:gd name="T31" fmla="*/ 54 h 54"/>
                <a:gd name="T32" fmla="*/ 15 w 50"/>
                <a:gd name="T33" fmla="*/ 52 h 54"/>
                <a:gd name="T34" fmla="*/ 7 w 50"/>
                <a:gd name="T35" fmla="*/ 47 h 54"/>
                <a:gd name="T36" fmla="*/ 4 w 50"/>
                <a:gd name="T37" fmla="*/ 43 h 54"/>
                <a:gd name="T38" fmla="*/ 0 w 50"/>
                <a:gd name="T39" fmla="*/ 33 h 54"/>
                <a:gd name="T40" fmla="*/ 0 w 50"/>
                <a:gd name="T41" fmla="*/ 27 h 54"/>
                <a:gd name="T42" fmla="*/ 13 w 50"/>
                <a:gd name="T43" fmla="*/ 27 h 54"/>
                <a:gd name="T44" fmla="*/ 16 w 50"/>
                <a:gd name="T45" fmla="*/ 39 h 54"/>
                <a:gd name="T46" fmla="*/ 25 w 50"/>
                <a:gd name="T47" fmla="*/ 44 h 54"/>
                <a:gd name="T48" fmla="*/ 30 w 50"/>
                <a:gd name="T49" fmla="*/ 43 h 54"/>
                <a:gd name="T50" fmla="*/ 34 w 50"/>
                <a:gd name="T51" fmla="*/ 39 h 54"/>
                <a:gd name="T52" fmla="*/ 38 w 50"/>
                <a:gd name="T53" fmla="*/ 27 h 54"/>
                <a:gd name="T54" fmla="*/ 37 w 50"/>
                <a:gd name="T55" fmla="*/ 19 h 54"/>
                <a:gd name="T56" fmla="*/ 30 w 50"/>
                <a:gd name="T57" fmla="*/ 10 h 54"/>
                <a:gd name="T58" fmla="*/ 25 w 50"/>
                <a:gd name="T59" fmla="*/ 10 h 54"/>
                <a:gd name="T60" fmla="*/ 16 w 50"/>
                <a:gd name="T61" fmla="*/ 14 h 54"/>
                <a:gd name="T62" fmla="*/ 13 w 50"/>
                <a:gd name="T63" fmla="*/ 19 h 54"/>
                <a:gd name="T64" fmla="*/ 13 w 50"/>
                <a:gd name="T6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54">
                  <a:moveTo>
                    <a:pt x="0" y="27"/>
                  </a:moveTo>
                  <a:lnTo>
                    <a:pt x="0" y="2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21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33"/>
                  </a:lnTo>
                  <a:lnTo>
                    <a:pt x="49" y="38"/>
                  </a:lnTo>
                  <a:lnTo>
                    <a:pt x="46" y="43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0" y="50"/>
                  </a:lnTo>
                  <a:lnTo>
                    <a:pt x="36" y="52"/>
                  </a:lnTo>
                  <a:lnTo>
                    <a:pt x="30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0" y="54"/>
                  </a:lnTo>
                  <a:lnTo>
                    <a:pt x="15" y="52"/>
                  </a:lnTo>
                  <a:lnTo>
                    <a:pt x="11" y="50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34"/>
                  </a:lnTo>
                  <a:lnTo>
                    <a:pt x="16" y="39"/>
                  </a:lnTo>
                  <a:lnTo>
                    <a:pt x="20" y="4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0" y="43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34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19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9"/>
                  </a:lnTo>
                  <a:lnTo>
                    <a:pt x="13" y="27"/>
                  </a:ln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80823ED6-8D1A-4288-B486-54ED8BCD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412" y="3375315"/>
              <a:ext cx="137330" cy="137330"/>
            </a:xfrm>
            <a:custGeom>
              <a:avLst/>
              <a:gdLst>
                <a:gd name="T0" fmla="*/ 28 w 53"/>
                <a:gd name="T1" fmla="*/ 53 h 53"/>
                <a:gd name="T2" fmla="*/ 24 w 53"/>
                <a:gd name="T3" fmla="*/ 53 h 53"/>
                <a:gd name="T4" fmla="*/ 0 w 53"/>
                <a:gd name="T5" fmla="*/ 0 h 53"/>
                <a:gd name="T6" fmla="*/ 14 w 53"/>
                <a:gd name="T7" fmla="*/ 0 h 53"/>
                <a:gd name="T8" fmla="*/ 27 w 53"/>
                <a:gd name="T9" fmla="*/ 32 h 53"/>
                <a:gd name="T10" fmla="*/ 40 w 53"/>
                <a:gd name="T11" fmla="*/ 0 h 53"/>
                <a:gd name="T12" fmla="*/ 53 w 53"/>
                <a:gd name="T13" fmla="*/ 0 h 53"/>
                <a:gd name="T14" fmla="*/ 28 w 5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3">
                  <a:moveTo>
                    <a:pt x="28" y="53"/>
                  </a:moveTo>
                  <a:lnTo>
                    <a:pt x="24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32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2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884032E5-55D4-4E94-9AA5-91A4B8AD2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0786" y="3471186"/>
              <a:ext cx="46640" cy="44049"/>
            </a:xfrm>
            <a:custGeom>
              <a:avLst/>
              <a:gdLst>
                <a:gd name="T0" fmla="*/ 0 w 18"/>
                <a:gd name="T1" fmla="*/ 9 h 17"/>
                <a:gd name="T2" fmla="*/ 0 w 18"/>
                <a:gd name="T3" fmla="*/ 9 h 17"/>
                <a:gd name="T4" fmla="*/ 1 w 18"/>
                <a:gd name="T5" fmla="*/ 5 h 17"/>
                <a:gd name="T6" fmla="*/ 3 w 18"/>
                <a:gd name="T7" fmla="*/ 3 h 17"/>
                <a:gd name="T8" fmla="*/ 3 w 18"/>
                <a:gd name="T9" fmla="*/ 3 h 17"/>
                <a:gd name="T10" fmla="*/ 5 w 18"/>
                <a:gd name="T11" fmla="*/ 0 h 17"/>
                <a:gd name="T12" fmla="*/ 9 w 18"/>
                <a:gd name="T13" fmla="*/ 0 h 17"/>
                <a:gd name="T14" fmla="*/ 9 w 18"/>
                <a:gd name="T15" fmla="*/ 0 h 17"/>
                <a:gd name="T16" fmla="*/ 13 w 18"/>
                <a:gd name="T17" fmla="*/ 0 h 17"/>
                <a:gd name="T18" fmla="*/ 16 w 18"/>
                <a:gd name="T19" fmla="*/ 3 h 17"/>
                <a:gd name="T20" fmla="*/ 16 w 18"/>
                <a:gd name="T21" fmla="*/ 3 h 17"/>
                <a:gd name="T22" fmla="*/ 17 w 18"/>
                <a:gd name="T23" fmla="*/ 5 h 17"/>
                <a:gd name="T24" fmla="*/ 18 w 18"/>
                <a:gd name="T25" fmla="*/ 9 h 17"/>
                <a:gd name="T26" fmla="*/ 18 w 18"/>
                <a:gd name="T27" fmla="*/ 9 h 17"/>
                <a:gd name="T28" fmla="*/ 17 w 18"/>
                <a:gd name="T29" fmla="*/ 12 h 17"/>
                <a:gd name="T30" fmla="*/ 16 w 18"/>
                <a:gd name="T31" fmla="*/ 14 h 17"/>
                <a:gd name="T32" fmla="*/ 16 w 18"/>
                <a:gd name="T33" fmla="*/ 14 h 17"/>
                <a:gd name="T34" fmla="*/ 13 w 18"/>
                <a:gd name="T35" fmla="*/ 17 h 17"/>
                <a:gd name="T36" fmla="*/ 9 w 18"/>
                <a:gd name="T37" fmla="*/ 17 h 17"/>
                <a:gd name="T38" fmla="*/ 9 w 18"/>
                <a:gd name="T39" fmla="*/ 17 h 17"/>
                <a:gd name="T40" fmla="*/ 5 w 18"/>
                <a:gd name="T41" fmla="*/ 17 h 17"/>
                <a:gd name="T42" fmla="*/ 3 w 18"/>
                <a:gd name="T43" fmla="*/ 14 h 17"/>
                <a:gd name="T44" fmla="*/ 3 w 18"/>
                <a:gd name="T45" fmla="*/ 14 h 17"/>
                <a:gd name="T46" fmla="*/ 1 w 18"/>
                <a:gd name="T47" fmla="*/ 12 h 17"/>
                <a:gd name="T48" fmla="*/ 0 w 18"/>
                <a:gd name="T49" fmla="*/ 9 h 17"/>
                <a:gd name="T50" fmla="*/ 0 w 18"/>
                <a:gd name="T5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7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BF4A429F-8065-4DC1-9740-1C01457D3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8884" y="3372723"/>
              <a:ext cx="126965" cy="191744"/>
            </a:xfrm>
            <a:custGeom>
              <a:avLst/>
              <a:gdLst>
                <a:gd name="T0" fmla="*/ 12 w 49"/>
                <a:gd name="T1" fmla="*/ 52 h 74"/>
                <a:gd name="T2" fmla="*/ 12 w 49"/>
                <a:gd name="T3" fmla="*/ 74 h 74"/>
                <a:gd name="T4" fmla="*/ 0 w 49"/>
                <a:gd name="T5" fmla="*/ 74 h 74"/>
                <a:gd name="T6" fmla="*/ 0 w 49"/>
                <a:gd name="T7" fmla="*/ 1 h 74"/>
                <a:gd name="T8" fmla="*/ 12 w 49"/>
                <a:gd name="T9" fmla="*/ 1 h 74"/>
                <a:gd name="T10" fmla="*/ 12 w 49"/>
                <a:gd name="T11" fmla="*/ 3 h 74"/>
                <a:gd name="T12" fmla="*/ 12 w 49"/>
                <a:gd name="T13" fmla="*/ 3 h 74"/>
                <a:gd name="T14" fmla="*/ 18 w 49"/>
                <a:gd name="T15" fmla="*/ 1 h 74"/>
                <a:gd name="T16" fmla="*/ 24 w 49"/>
                <a:gd name="T17" fmla="*/ 0 h 74"/>
                <a:gd name="T18" fmla="*/ 24 w 49"/>
                <a:gd name="T19" fmla="*/ 0 h 74"/>
                <a:gd name="T20" fmla="*/ 29 w 49"/>
                <a:gd name="T21" fmla="*/ 0 h 74"/>
                <a:gd name="T22" fmla="*/ 35 w 49"/>
                <a:gd name="T23" fmla="*/ 1 h 74"/>
                <a:gd name="T24" fmla="*/ 39 w 49"/>
                <a:gd name="T25" fmla="*/ 3 h 74"/>
                <a:gd name="T26" fmla="*/ 43 w 49"/>
                <a:gd name="T27" fmla="*/ 6 h 74"/>
                <a:gd name="T28" fmla="*/ 45 w 49"/>
                <a:gd name="T29" fmla="*/ 10 h 74"/>
                <a:gd name="T30" fmla="*/ 48 w 49"/>
                <a:gd name="T31" fmla="*/ 15 h 74"/>
                <a:gd name="T32" fmla="*/ 49 w 49"/>
                <a:gd name="T33" fmla="*/ 21 h 74"/>
                <a:gd name="T34" fmla="*/ 49 w 49"/>
                <a:gd name="T35" fmla="*/ 27 h 74"/>
                <a:gd name="T36" fmla="*/ 49 w 49"/>
                <a:gd name="T37" fmla="*/ 27 h 74"/>
                <a:gd name="T38" fmla="*/ 49 w 49"/>
                <a:gd name="T39" fmla="*/ 34 h 74"/>
                <a:gd name="T40" fmla="*/ 48 w 49"/>
                <a:gd name="T41" fmla="*/ 39 h 74"/>
                <a:gd name="T42" fmla="*/ 45 w 49"/>
                <a:gd name="T43" fmla="*/ 43 h 74"/>
                <a:gd name="T44" fmla="*/ 43 w 49"/>
                <a:gd name="T45" fmla="*/ 47 h 74"/>
                <a:gd name="T46" fmla="*/ 43 w 49"/>
                <a:gd name="T47" fmla="*/ 47 h 74"/>
                <a:gd name="T48" fmla="*/ 39 w 49"/>
                <a:gd name="T49" fmla="*/ 50 h 74"/>
                <a:gd name="T50" fmla="*/ 33 w 49"/>
                <a:gd name="T51" fmla="*/ 52 h 74"/>
                <a:gd name="T52" fmla="*/ 29 w 49"/>
                <a:gd name="T53" fmla="*/ 54 h 74"/>
                <a:gd name="T54" fmla="*/ 23 w 49"/>
                <a:gd name="T55" fmla="*/ 54 h 74"/>
                <a:gd name="T56" fmla="*/ 23 w 49"/>
                <a:gd name="T57" fmla="*/ 54 h 74"/>
                <a:gd name="T58" fmla="*/ 18 w 49"/>
                <a:gd name="T59" fmla="*/ 54 h 74"/>
                <a:gd name="T60" fmla="*/ 12 w 49"/>
                <a:gd name="T61" fmla="*/ 52 h 74"/>
                <a:gd name="T62" fmla="*/ 12 w 49"/>
                <a:gd name="T63" fmla="*/ 52 h 74"/>
                <a:gd name="T64" fmla="*/ 12 w 49"/>
                <a:gd name="T65" fmla="*/ 13 h 74"/>
                <a:gd name="T66" fmla="*/ 12 w 49"/>
                <a:gd name="T67" fmla="*/ 41 h 74"/>
                <a:gd name="T68" fmla="*/ 12 w 49"/>
                <a:gd name="T69" fmla="*/ 41 h 74"/>
                <a:gd name="T70" fmla="*/ 16 w 49"/>
                <a:gd name="T71" fmla="*/ 43 h 74"/>
                <a:gd name="T72" fmla="*/ 20 w 49"/>
                <a:gd name="T73" fmla="*/ 43 h 74"/>
                <a:gd name="T74" fmla="*/ 20 w 49"/>
                <a:gd name="T75" fmla="*/ 43 h 74"/>
                <a:gd name="T76" fmla="*/ 28 w 49"/>
                <a:gd name="T77" fmla="*/ 43 h 74"/>
                <a:gd name="T78" fmla="*/ 32 w 49"/>
                <a:gd name="T79" fmla="*/ 39 h 74"/>
                <a:gd name="T80" fmla="*/ 32 w 49"/>
                <a:gd name="T81" fmla="*/ 39 h 74"/>
                <a:gd name="T82" fmla="*/ 35 w 49"/>
                <a:gd name="T83" fmla="*/ 34 h 74"/>
                <a:gd name="T84" fmla="*/ 36 w 49"/>
                <a:gd name="T85" fmla="*/ 27 h 74"/>
                <a:gd name="T86" fmla="*/ 36 w 49"/>
                <a:gd name="T87" fmla="*/ 27 h 74"/>
                <a:gd name="T88" fmla="*/ 35 w 49"/>
                <a:gd name="T89" fmla="*/ 19 h 74"/>
                <a:gd name="T90" fmla="*/ 32 w 49"/>
                <a:gd name="T91" fmla="*/ 14 h 74"/>
                <a:gd name="T92" fmla="*/ 32 w 49"/>
                <a:gd name="T93" fmla="*/ 14 h 74"/>
                <a:gd name="T94" fmla="*/ 28 w 49"/>
                <a:gd name="T95" fmla="*/ 11 h 74"/>
                <a:gd name="T96" fmla="*/ 20 w 49"/>
                <a:gd name="T97" fmla="*/ 10 h 74"/>
                <a:gd name="T98" fmla="*/ 20 w 49"/>
                <a:gd name="T99" fmla="*/ 10 h 74"/>
                <a:gd name="T100" fmla="*/ 16 w 49"/>
                <a:gd name="T101" fmla="*/ 11 h 74"/>
                <a:gd name="T102" fmla="*/ 12 w 49"/>
                <a:gd name="T103" fmla="*/ 13 h 74"/>
                <a:gd name="T104" fmla="*/ 12 w 49"/>
                <a:gd name="T10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" h="74">
                  <a:moveTo>
                    <a:pt x="12" y="52"/>
                  </a:moveTo>
                  <a:lnTo>
                    <a:pt x="12" y="74"/>
                  </a:lnTo>
                  <a:lnTo>
                    <a:pt x="0" y="74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3" y="6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9" y="21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9" y="34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39" y="50"/>
                  </a:lnTo>
                  <a:lnTo>
                    <a:pt x="33" y="52"/>
                  </a:lnTo>
                  <a:lnTo>
                    <a:pt x="29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18" y="54"/>
                  </a:lnTo>
                  <a:lnTo>
                    <a:pt x="12" y="52"/>
                  </a:lnTo>
                  <a:lnTo>
                    <a:pt x="12" y="52"/>
                  </a:lnTo>
                  <a:close/>
                  <a:moveTo>
                    <a:pt x="12" y="13"/>
                  </a:moveTo>
                  <a:lnTo>
                    <a:pt x="12" y="41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8" y="43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5" y="34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19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1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E2C0FF1C-50CC-41C2-929F-BC4D82503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9534" y="3315719"/>
              <a:ext cx="46640" cy="196926"/>
            </a:xfrm>
            <a:custGeom>
              <a:avLst/>
              <a:gdLst>
                <a:gd name="T0" fmla="*/ 0 w 18"/>
                <a:gd name="T1" fmla="*/ 3 h 76"/>
                <a:gd name="T2" fmla="*/ 12 w 18"/>
                <a:gd name="T3" fmla="*/ 0 h 76"/>
                <a:gd name="T4" fmla="*/ 12 w 18"/>
                <a:gd name="T5" fmla="*/ 59 h 76"/>
                <a:gd name="T6" fmla="*/ 12 w 18"/>
                <a:gd name="T7" fmla="*/ 59 h 76"/>
                <a:gd name="T8" fmla="*/ 12 w 18"/>
                <a:gd name="T9" fmla="*/ 64 h 76"/>
                <a:gd name="T10" fmla="*/ 14 w 18"/>
                <a:gd name="T11" fmla="*/ 66 h 76"/>
                <a:gd name="T12" fmla="*/ 15 w 18"/>
                <a:gd name="T13" fmla="*/ 69 h 76"/>
                <a:gd name="T14" fmla="*/ 18 w 18"/>
                <a:gd name="T15" fmla="*/ 70 h 76"/>
                <a:gd name="T16" fmla="*/ 18 w 18"/>
                <a:gd name="T17" fmla="*/ 70 h 76"/>
                <a:gd name="T18" fmla="*/ 16 w 18"/>
                <a:gd name="T19" fmla="*/ 73 h 76"/>
                <a:gd name="T20" fmla="*/ 14 w 18"/>
                <a:gd name="T21" fmla="*/ 74 h 76"/>
                <a:gd name="T22" fmla="*/ 8 w 18"/>
                <a:gd name="T23" fmla="*/ 76 h 76"/>
                <a:gd name="T24" fmla="*/ 8 w 18"/>
                <a:gd name="T25" fmla="*/ 76 h 76"/>
                <a:gd name="T26" fmla="*/ 4 w 18"/>
                <a:gd name="T27" fmla="*/ 76 h 76"/>
                <a:gd name="T28" fmla="*/ 2 w 18"/>
                <a:gd name="T29" fmla="*/ 73 h 76"/>
                <a:gd name="T30" fmla="*/ 0 w 18"/>
                <a:gd name="T31" fmla="*/ 69 h 76"/>
                <a:gd name="T32" fmla="*/ 0 w 18"/>
                <a:gd name="T33" fmla="*/ 65 h 76"/>
                <a:gd name="T34" fmla="*/ 0 w 18"/>
                <a:gd name="T3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76">
                  <a:moveTo>
                    <a:pt x="0" y="3"/>
                  </a:moveTo>
                  <a:lnTo>
                    <a:pt x="12" y="0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5" y="69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6" y="73"/>
                  </a:lnTo>
                  <a:lnTo>
                    <a:pt x="14" y="7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4" y="76"/>
                  </a:lnTo>
                  <a:lnTo>
                    <a:pt x="2" y="73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3924" tIns="11963" rIns="23924" bIns="11963" numCol="1" anchor="t" anchorCtr="0" compatLnSpc="1">
              <a:prstTxWarp prst="textNoShape">
                <a:avLst/>
              </a:prstTxWarp>
            </a:bodyPr>
            <a:lstStyle/>
            <a:p>
              <a:pPr defTabSz="205775">
                <a:defRPr/>
              </a:pPr>
              <a:endParaRPr lang="pl-PL" sz="471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5026914" y="4793743"/>
            <a:ext cx="289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pl-PL" sz="1200" dirty="0">
                <a:solidFill>
                  <a:prstClr val="black"/>
                </a:solidFill>
                <a:latin typeface="Roboto"/>
              </a:rPr>
              <a:t> </a:t>
            </a:r>
          </a:p>
        </p:txBody>
      </p:sp>
      <p:grpSp>
        <p:nvGrpSpPr>
          <p:cNvPr id="46" name="Grupa 45"/>
          <p:cNvGrpSpPr/>
          <p:nvPr/>
        </p:nvGrpSpPr>
        <p:grpSpPr>
          <a:xfrm>
            <a:off x="4794271" y="4637266"/>
            <a:ext cx="2705567" cy="998369"/>
            <a:chOff x="4582170" y="4517476"/>
            <a:chExt cx="4789472" cy="1534733"/>
          </a:xfrm>
        </p:grpSpPr>
        <p:sp>
          <p:nvSpPr>
            <p:cNvPr id="47" name="Prostokąt 46"/>
            <p:cNvSpPr/>
            <p:nvPr/>
          </p:nvSpPr>
          <p:spPr>
            <a:xfrm>
              <a:off x="5006025" y="4517476"/>
              <a:ext cx="2834010" cy="39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pl-PL" sz="1069" dirty="0">
                  <a:solidFill>
                    <a:prstClr val="black"/>
                  </a:solidFill>
                  <a:latin typeface="Roboto regular" panose="02000000000000000000" pitchFamily="2" charset="0"/>
                  <a:ea typeface="Roboto regular" panose="02000000000000000000" pitchFamily="2" charset="0"/>
                </a:rPr>
                <a:t>www.rf.gov.pl</a:t>
              </a:r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5006025" y="5130953"/>
              <a:ext cx="2834010" cy="39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pl-PL" sz="1069" dirty="0">
                  <a:solidFill>
                    <a:prstClr val="black"/>
                  </a:solidFill>
                  <a:latin typeface="Roboto regular" panose="02000000000000000000" pitchFamily="2" charset="0"/>
                  <a:ea typeface="Roboto regular" panose="02000000000000000000" pitchFamily="2" charset="0"/>
                </a:rPr>
                <a:t>biuro@rf.gov.pl</a:t>
              </a:r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5006025" y="5657346"/>
              <a:ext cx="4365617" cy="39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pl-PL" sz="1069" dirty="0">
                  <a:solidFill>
                    <a:prstClr val="black"/>
                  </a:solidFill>
                  <a:latin typeface="Roboto regular" panose="02000000000000000000" pitchFamily="2" charset="0"/>
                  <a:ea typeface="Roboto regular" panose="02000000000000000000" pitchFamily="2" charset="0"/>
                </a:rPr>
                <a:t>facebook.com/</a:t>
              </a:r>
              <a:r>
                <a:rPr lang="pl-PL" sz="1069" dirty="0" err="1">
                  <a:solidFill>
                    <a:prstClr val="black"/>
                  </a:solidFill>
                  <a:latin typeface="Roboto regular" panose="02000000000000000000" pitchFamily="2" charset="0"/>
                  <a:ea typeface="Roboto regular" panose="02000000000000000000" pitchFamily="2" charset="0"/>
                </a:rPr>
                <a:t>RzecznikFinansowy</a:t>
              </a:r>
              <a:endParaRPr lang="pl-PL" sz="1069" dirty="0">
                <a:solidFill>
                  <a:prstClr val="black"/>
                </a:solidFill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  <p:pic>
          <p:nvPicPr>
            <p:cNvPr id="50" name="Obraz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324" y="5683582"/>
              <a:ext cx="161820" cy="337125"/>
            </a:xfrm>
            <a:prstGeom prst="rect">
              <a:avLst/>
            </a:prstGeom>
          </p:spPr>
        </p:pic>
        <p:pic>
          <p:nvPicPr>
            <p:cNvPr id="51" name="Obraz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70" y="5123900"/>
              <a:ext cx="312796" cy="305522"/>
            </a:xfrm>
            <a:prstGeom prst="rect">
              <a:avLst/>
            </a:prstGeom>
          </p:spPr>
        </p:pic>
        <p:pic>
          <p:nvPicPr>
            <p:cNvPr id="52" name="Obraz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70" y="4582662"/>
              <a:ext cx="316590" cy="312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1233058"/>
      </p:ext>
    </p:extLst>
  </p:cSld>
  <p:clrMapOvr>
    <a:masterClrMapping/>
  </p:clrMapOvr>
</p:sld>
</file>

<file path=ppt/theme/theme1.xml><?xml version="1.0" encoding="utf-8"?>
<a:theme xmlns:a="http://schemas.openxmlformats.org/drawingml/2006/main" name="8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BA95FBF45D9D45AE0930D1C06E355A" ma:contentTypeVersion="11" ma:contentTypeDescription="Utwórz nowy dokument." ma:contentTypeScope="" ma:versionID="15b80da7c128ed292c473358af354083">
  <xsd:schema xmlns:xsd="http://www.w3.org/2001/XMLSchema" xmlns:xs="http://www.w3.org/2001/XMLSchema" xmlns:p="http://schemas.microsoft.com/office/2006/metadata/properties" xmlns:ns2="417fcfd1-91f0-4453-a717-29e1f6d70922" xmlns:ns3="e2871714-57ec-424d-a770-1a48dc25a32e" targetNamespace="http://schemas.microsoft.com/office/2006/metadata/properties" ma:root="true" ma:fieldsID="3ae4d1b133d99fb70604f30edad5479d" ns2:_="" ns3:_="">
    <xsd:import namespace="417fcfd1-91f0-4453-a717-29e1f6d70922"/>
    <xsd:import namespace="e2871714-57ec-424d-a770-1a48dc25a3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fcfd1-91f0-4453-a717-29e1f6d70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Tagi obrazów" ma:readOnly="false" ma:fieldId="{5cf76f15-5ced-4ddc-b409-7134ff3c332f}" ma:taxonomyMulti="true" ma:sspId="e3897342-022d-4224-a7a5-225f6716b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71714-57ec-424d-a770-1a48dc25a32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468cbcc-2ade-455f-a9ed-3d6601802f5c}" ma:internalName="TaxCatchAll" ma:showField="CatchAllData" ma:web="e2871714-57ec-424d-a770-1a48dc25a3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871714-57ec-424d-a770-1a48dc25a32e" xsi:nil="true"/>
    <lcf76f155ced4ddcb4097134ff3c332f xmlns="417fcfd1-91f0-4453-a717-29e1f6d709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FF2E36-15C4-4F70-B2B9-5A400EB8AF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fcfd1-91f0-4453-a717-29e1f6d70922"/>
    <ds:schemaRef ds:uri="e2871714-57ec-424d-a770-1a48dc25a3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EB5984-C0C9-4C11-A4DA-436D26D33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4376A-FAA6-4263-A622-1634C7F5574B}">
  <ds:schemaRefs>
    <ds:schemaRef ds:uri="http://purl.org/dc/terms/"/>
    <ds:schemaRef ds:uri="http://schemas.openxmlformats.org/package/2006/metadata/core-properties"/>
    <ds:schemaRef ds:uri="417fcfd1-91f0-4453-a717-29e1f6d70922"/>
    <ds:schemaRef ds:uri="http://schemas.microsoft.com/office/2006/documentManagement/types"/>
    <ds:schemaRef ds:uri="e2871714-57ec-424d-a770-1a48dc25a32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27469</TotalTime>
  <Words>1482</Words>
  <Application>Microsoft Office PowerPoint</Application>
  <PresentationFormat>Pokaz na ekranie (4:3)</PresentationFormat>
  <Paragraphs>85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9" baseType="lpstr">
      <vt:lpstr>Calibri Light</vt:lpstr>
      <vt:lpstr>Roboto regular</vt:lpstr>
      <vt:lpstr>Wingdings</vt:lpstr>
      <vt:lpstr>Calibri</vt:lpstr>
      <vt:lpstr>Arial</vt:lpstr>
      <vt:lpstr>Roboto Condensed</vt:lpstr>
      <vt:lpstr>Roboto</vt:lpstr>
      <vt:lpstr>Times New Roman</vt:lpstr>
      <vt:lpstr>8_Motyw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Kinga</dc:creator>
  <cp:lastModifiedBy>Jakub Borowski</cp:lastModifiedBy>
  <cp:revision>470</cp:revision>
  <cp:lastPrinted>2025-03-25T09:07:45Z</cp:lastPrinted>
  <dcterms:created xsi:type="dcterms:W3CDTF">2016-09-21T13:32:33Z</dcterms:created>
  <dcterms:modified xsi:type="dcterms:W3CDTF">2025-03-26T08:43:23Z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0x010100BEBA95FBF45D9D45AE0930D1C06E355A</vt:lpwstr>
  </property>
</Properties>
</file>