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25"/>
  </p:notesMasterIdLst>
  <p:sldIdLst>
    <p:sldId id="257" r:id="rId5"/>
    <p:sldId id="363" r:id="rId6"/>
    <p:sldId id="365" r:id="rId7"/>
    <p:sldId id="344" r:id="rId8"/>
    <p:sldId id="266" r:id="rId9"/>
    <p:sldId id="366" r:id="rId10"/>
    <p:sldId id="337" r:id="rId11"/>
    <p:sldId id="367" r:id="rId12"/>
    <p:sldId id="373" r:id="rId13"/>
    <p:sldId id="345" r:id="rId14"/>
    <p:sldId id="343" r:id="rId15"/>
    <p:sldId id="371" r:id="rId16"/>
    <p:sldId id="372" r:id="rId17"/>
    <p:sldId id="356" r:id="rId18"/>
    <p:sldId id="368" r:id="rId19"/>
    <p:sldId id="342" r:id="rId20"/>
    <p:sldId id="370" r:id="rId21"/>
    <p:sldId id="369" r:id="rId22"/>
    <p:sldId id="265" r:id="rId23"/>
    <p:sldId id="339" r:id="rId24"/>
  </p:sldIdLst>
  <p:sldSz cx="18288000" cy="10287000"/>
  <p:notesSz cx="6858000" cy="9144000"/>
  <p:embeddedFontLst>
    <p:embeddedFont>
      <p:font typeface="Aptos Bold" panose="020B0004020202020204" charset="0"/>
      <p:regular r:id="rId26"/>
      <p:bold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ostępowanie polubowne" id="{CEC48F8B-BA4A-456C-8ED8-8967D403D177}">
          <p14:sldIdLst>
            <p14:sldId id="257"/>
            <p14:sldId id="363"/>
            <p14:sldId id="365"/>
            <p14:sldId id="344"/>
            <p14:sldId id="266"/>
            <p14:sldId id="366"/>
            <p14:sldId id="337"/>
            <p14:sldId id="367"/>
            <p14:sldId id="373"/>
            <p14:sldId id="345"/>
            <p14:sldId id="343"/>
            <p14:sldId id="371"/>
            <p14:sldId id="372"/>
            <p14:sldId id="356"/>
            <p14:sldId id="368"/>
            <p14:sldId id="342"/>
            <p14:sldId id="370"/>
            <p14:sldId id="369"/>
            <p14:sldId id="265"/>
            <p14:sldId id="339"/>
          </p14:sldIdLst>
        </p14:section>
        <p14:section name="Obserwuj nas!" id="{5BC7EFB1-B939-44C9-842D-E362D3BF88F2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94CD"/>
    <a:srgbClr val="BDD8FF"/>
    <a:srgbClr val="F1EEEE"/>
    <a:srgbClr val="012169"/>
    <a:srgbClr val="C76B5A"/>
    <a:srgbClr val="8985CD"/>
    <a:srgbClr val="709261"/>
    <a:srgbClr val="CD7E30"/>
    <a:srgbClr val="ACDD94"/>
    <a:srgbClr val="C3C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87A08F-725C-48A1-8E43-B4A8DEA97F9A}" v="675" dt="2026-10-19T12:49:21.6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70" autoAdjust="0"/>
    <p:restoredTop sz="86390" autoAdjust="0"/>
  </p:normalViewPr>
  <p:slideViewPr>
    <p:cSldViewPr snapToGrid="0">
      <p:cViewPr varScale="1">
        <p:scale>
          <a:sx n="64" d="100"/>
          <a:sy n="64" d="100"/>
        </p:scale>
        <p:origin x="132" y="84"/>
      </p:cViewPr>
      <p:guideLst>
        <p:guide orient="horz" pos="2160"/>
        <p:guide pos="2880"/>
      </p:guideLst>
    </p:cSldViewPr>
  </p:slideViewPr>
  <p:outlineViewPr>
    <p:cViewPr>
      <p:scale>
        <a:sx n="20" d="100"/>
        <a:sy n="2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6339"/>
    </p:cViewPr>
  </p:sorterViewPr>
  <p:notesViewPr>
    <p:cSldViewPr snapToGrid="0">
      <p:cViewPr varScale="1">
        <p:scale>
          <a:sx n="54" d="100"/>
          <a:sy n="54" d="100"/>
        </p:scale>
        <p:origin x="2566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1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2.fntdata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Janicka" userId="a9bec138-b16d-4f86-a56d-e0c72b72f0f9" providerId="ADAL" clId="{C6B88AB5-BEA2-407F-9D46-B3DAA645FEFB}"/>
    <pc:docChg chg="undo custSel delSld modSld sldOrd modSection">
      <pc:chgData name="Anna Janicka" userId="a9bec138-b16d-4f86-a56d-e0c72b72f0f9" providerId="ADAL" clId="{C6B88AB5-BEA2-407F-9D46-B3DAA645FEFB}" dt="2026-10-14T07:05:46.614" v="130" actId="20577"/>
      <pc:docMkLst>
        <pc:docMk/>
      </pc:docMkLst>
      <pc:sldChg chg="modSp mod">
        <pc:chgData name="Anna Janicka" userId="a9bec138-b16d-4f86-a56d-e0c72b72f0f9" providerId="ADAL" clId="{C6B88AB5-BEA2-407F-9D46-B3DAA645FEFB}" dt="2026-10-14T06:31:28.429" v="113" actId="207"/>
        <pc:sldMkLst>
          <pc:docMk/>
          <pc:sldMk cId="0" sldId="257"/>
        </pc:sldMkLst>
        <pc:spChg chg="mod">
          <ac:chgData name="Anna Janicka" userId="a9bec138-b16d-4f86-a56d-e0c72b72f0f9" providerId="ADAL" clId="{C6B88AB5-BEA2-407F-9D46-B3DAA645FEFB}" dt="2026-10-14T06:31:28.429" v="113" actId="207"/>
          <ac:spMkLst>
            <pc:docMk/>
            <pc:sldMk cId="0" sldId="257"/>
            <ac:spMk id="5" creationId="{0C69EB2F-A0E4-B919-D06C-264BE23ABEB6}"/>
          </ac:spMkLst>
        </pc:spChg>
      </pc:sldChg>
      <pc:sldChg chg="modSp mod ord">
        <pc:chgData name="Anna Janicka" userId="a9bec138-b16d-4f86-a56d-e0c72b72f0f9" providerId="ADAL" clId="{C6B88AB5-BEA2-407F-9D46-B3DAA645FEFB}" dt="2026-10-14T06:53:32.295" v="114" actId="20577"/>
        <pc:sldMkLst>
          <pc:docMk/>
          <pc:sldMk cId="3076300898" sldId="344"/>
        </pc:sldMkLst>
      </pc:sldChg>
    </pc:docChg>
  </pc:docChgLst>
  <pc:docChgLst>
    <pc:chgData name="Kinga Adamowicz" userId="028793a0-1ca8-4f29-bd5b-5b312450a829" providerId="ADAL" clId="{41B03C84-FF87-4E94-BEC9-C131B39166F0}"/>
    <pc:docChg chg="undo custSel addSld delSld modSld sldOrd modSection">
      <pc:chgData name="Kinga Adamowicz" userId="028793a0-1ca8-4f29-bd5b-5b312450a829" providerId="ADAL" clId="{41B03C84-FF87-4E94-BEC9-C131B39166F0}" dt="2026-10-20T07:30:37.704" v="2924"/>
      <pc:docMkLst>
        <pc:docMk/>
      </pc:docMkLst>
      <pc:sldChg chg="addSp delSp modSp mod">
        <pc:chgData name="Kinga Adamowicz" userId="028793a0-1ca8-4f29-bd5b-5b312450a829" providerId="ADAL" clId="{41B03C84-FF87-4E94-BEC9-C131B39166F0}" dt="2026-10-19T12:22:44.592" v="2003" actId="962"/>
        <pc:sldMkLst>
          <pc:docMk/>
          <pc:sldMk cId="0" sldId="257"/>
        </pc:sldMkLst>
        <pc:spChg chg="mod">
          <ac:chgData name="Kinga Adamowicz" userId="028793a0-1ca8-4f29-bd5b-5b312450a829" providerId="ADAL" clId="{41B03C84-FF87-4E94-BEC9-C131B39166F0}" dt="2026-10-16T12:13:55.413" v="80" actId="1076"/>
          <ac:spMkLst>
            <pc:docMk/>
            <pc:sldMk cId="0" sldId="257"/>
            <ac:spMk id="5" creationId="{0C69EB2F-A0E4-B919-D06C-264BE23ABEB6}"/>
          </ac:spMkLst>
        </pc:spChg>
        <pc:spChg chg="mod topLvl">
          <ac:chgData name="Kinga Adamowicz" userId="028793a0-1ca8-4f29-bd5b-5b312450a829" providerId="ADAL" clId="{41B03C84-FF87-4E94-BEC9-C131B39166F0}" dt="2026-10-19T12:22:43.569" v="2002" actId="962"/>
          <ac:spMkLst>
            <pc:docMk/>
            <pc:sldMk cId="0" sldId="257"/>
            <ac:spMk id="12" creationId="{CA62F8E0-5317-4AC8-B2DE-3D31F8A49F49}"/>
          </ac:spMkLst>
        </pc:spChg>
        <pc:spChg chg="add mod">
          <ac:chgData name="Kinga Adamowicz" userId="028793a0-1ca8-4f29-bd5b-5b312450a829" providerId="ADAL" clId="{41B03C84-FF87-4E94-BEC9-C131B39166F0}" dt="2026-10-16T12:15:15.118" v="97" actId="1076"/>
          <ac:spMkLst>
            <pc:docMk/>
            <pc:sldMk cId="0" sldId="257"/>
            <ac:spMk id="26" creationId="{EA33C4F0-FAF2-3AA4-8C8D-3999142953AF}"/>
          </ac:spMkLst>
        </pc:spChg>
        <pc:spChg chg="mod topLvl">
          <ac:chgData name="Kinga Adamowicz" userId="028793a0-1ca8-4f29-bd5b-5b312450a829" providerId="ADAL" clId="{41B03C84-FF87-4E94-BEC9-C131B39166F0}" dt="2026-10-19T12:22:44.592" v="2003" actId="962"/>
          <ac:spMkLst>
            <pc:docMk/>
            <pc:sldMk cId="0" sldId="257"/>
            <ac:spMk id="28" creationId="{DC6083BC-5D83-0631-46A3-0D9B4DD99D73}"/>
          </ac:spMkLst>
        </pc:spChg>
        <pc:spChg chg="mod">
          <ac:chgData name="Kinga Adamowicz" userId="028793a0-1ca8-4f29-bd5b-5b312450a829" providerId="ADAL" clId="{41B03C84-FF87-4E94-BEC9-C131B39166F0}" dt="2026-10-19T12:22:42.685" v="2001" actId="962"/>
          <ac:spMkLst>
            <pc:docMk/>
            <pc:sldMk cId="0" sldId="257"/>
            <ac:spMk id="38" creationId="{2B9C9955-5724-46CA-42A2-C49832BF01E8}"/>
          </ac:spMkLst>
        </pc:spChg>
      </pc:sldChg>
      <pc:sldChg chg="addSp delSp modSp add mod">
        <pc:chgData name="Kinga Adamowicz" userId="028793a0-1ca8-4f29-bd5b-5b312450a829" providerId="ADAL" clId="{41B03C84-FF87-4E94-BEC9-C131B39166F0}" dt="2026-10-19T12:48:54.498" v="2851" actId="962"/>
        <pc:sldMkLst>
          <pc:docMk/>
          <pc:sldMk cId="0" sldId="265"/>
        </pc:sldMkLst>
        <pc:spChg chg="del mod topLvl">
          <ac:chgData name="Kinga Adamowicz" userId="028793a0-1ca8-4f29-bd5b-5b312450a829" providerId="ADAL" clId="{41B03C84-FF87-4E94-BEC9-C131B39166F0}" dt="2026-10-19T10:08:42.405" v="1448"/>
          <ac:spMkLst>
            <pc:docMk/>
            <pc:sldMk cId="0" sldId="265"/>
            <ac:spMk id="5" creationId="{00000000-0000-0000-0000-000000000000}"/>
          </ac:spMkLst>
        </pc:spChg>
        <pc:spChg chg="del mod">
          <ac:chgData name="Kinga Adamowicz" userId="028793a0-1ca8-4f29-bd5b-5b312450a829" providerId="ADAL" clId="{41B03C84-FF87-4E94-BEC9-C131B39166F0}" dt="2026-10-19T10:07:23.977" v="1426" actId="21"/>
          <ac:spMkLst>
            <pc:docMk/>
            <pc:sldMk cId="0" sldId="265"/>
            <ac:spMk id="6" creationId="{00000000-0000-0000-0000-000000000000}"/>
          </ac:spMkLst>
        </pc:spChg>
        <pc:spChg chg="add del mod">
          <ac:chgData name="Kinga Adamowicz" userId="028793a0-1ca8-4f29-bd5b-5b312450a829" providerId="ADAL" clId="{41B03C84-FF87-4E94-BEC9-C131B39166F0}" dt="2026-10-19T10:07:16.653" v="1423" actId="21"/>
          <ac:spMkLst>
            <pc:docMk/>
            <pc:sldMk cId="0" sldId="265"/>
            <ac:spMk id="7" creationId="{ED51CE50-CDF4-0572-9F27-7CB9B0DA1AE7}"/>
          </ac:spMkLst>
        </pc:spChg>
        <pc:spChg chg="del">
          <ac:chgData name="Kinga Adamowicz" userId="028793a0-1ca8-4f29-bd5b-5b312450a829" providerId="ADAL" clId="{41B03C84-FF87-4E94-BEC9-C131B39166F0}" dt="2026-10-19T10:05:05.336" v="1395" actId="478"/>
          <ac:spMkLst>
            <pc:docMk/>
            <pc:sldMk cId="0" sldId="265"/>
            <ac:spMk id="8" creationId="{00000000-0000-0000-0000-000000000000}"/>
          </ac:spMkLst>
        </pc:spChg>
        <pc:spChg chg="add mod">
          <ac:chgData name="Kinga Adamowicz" userId="028793a0-1ca8-4f29-bd5b-5b312450a829" providerId="ADAL" clId="{41B03C84-FF87-4E94-BEC9-C131B39166F0}" dt="2026-10-19T12:48:54.498" v="2851" actId="962"/>
          <ac:spMkLst>
            <pc:docMk/>
            <pc:sldMk cId="0" sldId="265"/>
            <ac:spMk id="10" creationId="{524E2954-D5A6-5434-78A5-D48D7BC10B9E}"/>
          </ac:spMkLst>
        </pc:spChg>
        <pc:spChg chg="del mod">
          <ac:chgData name="Kinga Adamowicz" userId="028793a0-1ca8-4f29-bd5b-5b312450a829" providerId="ADAL" clId="{41B03C84-FF87-4E94-BEC9-C131B39166F0}" dt="2026-10-19T10:05:02.956" v="1393" actId="478"/>
          <ac:spMkLst>
            <pc:docMk/>
            <pc:sldMk cId="0" sldId="265"/>
            <ac:spMk id="11" creationId="{00000000-0000-0000-0000-000000000000}"/>
          </ac:spMkLst>
        </pc:spChg>
        <pc:spChg chg="add del mod">
          <ac:chgData name="Kinga Adamowicz" userId="028793a0-1ca8-4f29-bd5b-5b312450a829" providerId="ADAL" clId="{41B03C84-FF87-4E94-BEC9-C131B39166F0}" dt="2026-10-19T10:07:26.954" v="1428" actId="21"/>
          <ac:spMkLst>
            <pc:docMk/>
            <pc:sldMk cId="0" sldId="265"/>
            <ac:spMk id="13" creationId="{DAA4C53A-2B75-7873-8086-19C17A06B2F2}"/>
          </ac:spMkLst>
        </pc:spChg>
        <pc:spChg chg="del">
          <ac:chgData name="Kinga Adamowicz" userId="028793a0-1ca8-4f29-bd5b-5b312450a829" providerId="ADAL" clId="{41B03C84-FF87-4E94-BEC9-C131B39166F0}" dt="2026-10-19T10:04:56.221" v="1384" actId="478"/>
          <ac:spMkLst>
            <pc:docMk/>
            <pc:sldMk cId="0" sldId="265"/>
            <ac:spMk id="14" creationId="{00000000-0000-0000-0000-000000000000}"/>
          </ac:spMkLst>
        </pc:spChg>
        <pc:spChg chg="add mod topLvl">
          <ac:chgData name="Kinga Adamowicz" userId="028793a0-1ca8-4f29-bd5b-5b312450a829" providerId="ADAL" clId="{41B03C84-FF87-4E94-BEC9-C131B39166F0}" dt="2026-10-19T12:43:18.112" v="2830" actId="33553"/>
          <ac:spMkLst>
            <pc:docMk/>
            <pc:sldMk cId="0" sldId="265"/>
            <ac:spMk id="15" creationId="{00000000-0000-0000-0000-000000000000}"/>
          </ac:spMkLst>
        </pc:spChg>
        <pc:spChg chg="del mod">
          <ac:chgData name="Kinga Adamowicz" userId="028793a0-1ca8-4f29-bd5b-5b312450a829" providerId="ADAL" clId="{41B03C84-FF87-4E94-BEC9-C131B39166F0}" dt="2026-10-19T10:04:58.534" v="1388" actId="478"/>
          <ac:spMkLst>
            <pc:docMk/>
            <pc:sldMk cId="0" sldId="265"/>
            <ac:spMk id="17" creationId="{00000000-0000-0000-0000-000000000000}"/>
          </ac:spMkLst>
        </pc:spChg>
        <pc:spChg chg="add mod topLvl">
          <ac:chgData name="Kinga Adamowicz" userId="028793a0-1ca8-4f29-bd5b-5b312450a829" providerId="ADAL" clId="{41B03C84-FF87-4E94-BEC9-C131B39166F0}" dt="2026-10-19T10:08:13.529" v="1438" actId="1076"/>
          <ac:spMkLst>
            <pc:docMk/>
            <pc:sldMk cId="0" sldId="265"/>
            <ac:spMk id="18" creationId="{4AD3C495-527C-4F3A-F9FF-5749B23F64BB}"/>
          </ac:spMkLst>
        </pc:spChg>
        <pc:spChg chg="del">
          <ac:chgData name="Kinga Adamowicz" userId="028793a0-1ca8-4f29-bd5b-5b312450a829" providerId="ADAL" clId="{41B03C84-FF87-4E94-BEC9-C131B39166F0}" dt="2026-10-19T10:06:02.626" v="1411" actId="478"/>
          <ac:spMkLst>
            <pc:docMk/>
            <pc:sldMk cId="0" sldId="265"/>
            <ac:spMk id="23" creationId="{00000000-0000-0000-0000-000000000000}"/>
          </ac:spMkLst>
        </pc:spChg>
        <pc:spChg chg="del">
          <ac:chgData name="Kinga Adamowicz" userId="028793a0-1ca8-4f29-bd5b-5b312450a829" providerId="ADAL" clId="{41B03C84-FF87-4E94-BEC9-C131B39166F0}" dt="2026-10-19T10:05:13.916" v="1398" actId="478"/>
          <ac:spMkLst>
            <pc:docMk/>
            <pc:sldMk cId="0" sldId="265"/>
            <ac:spMk id="25" creationId="{CCC858C0-78DE-E341-988A-9FDB1467749D}"/>
          </ac:spMkLst>
        </pc:spChg>
        <pc:spChg chg="del">
          <ac:chgData name="Kinga Adamowicz" userId="028793a0-1ca8-4f29-bd5b-5b312450a829" providerId="ADAL" clId="{41B03C84-FF87-4E94-BEC9-C131B39166F0}" dt="2026-10-19T10:05:01.897" v="1391" actId="478"/>
          <ac:spMkLst>
            <pc:docMk/>
            <pc:sldMk cId="0" sldId="265"/>
            <ac:spMk id="27" creationId="{07B7B2D1-71A2-0EFD-FB7E-A03FDF20E5BE}"/>
          </ac:spMkLst>
        </pc:spChg>
        <pc:spChg chg="add del mod">
          <ac:chgData name="Kinga Adamowicz" userId="028793a0-1ca8-4f29-bd5b-5b312450a829" providerId="ADAL" clId="{41B03C84-FF87-4E94-BEC9-C131B39166F0}" dt="2026-10-19T10:35:46.414" v="1463" actId="478"/>
          <ac:spMkLst>
            <pc:docMk/>
            <pc:sldMk cId="0" sldId="265"/>
            <ac:spMk id="28" creationId="{5F394B4A-FDA8-0F45-7B1A-2E98E93529B3}"/>
          </ac:spMkLst>
        </pc:spChg>
        <pc:spChg chg="del">
          <ac:chgData name="Kinga Adamowicz" userId="028793a0-1ca8-4f29-bd5b-5b312450a829" providerId="ADAL" clId="{41B03C84-FF87-4E94-BEC9-C131B39166F0}" dt="2026-10-19T10:05:00.597" v="1390" actId="478"/>
          <ac:spMkLst>
            <pc:docMk/>
            <pc:sldMk cId="0" sldId="265"/>
            <ac:spMk id="29" creationId="{63A6E960-6B0C-9D77-7232-A62D95BB10C9}"/>
          </ac:spMkLst>
        </pc:spChg>
        <pc:spChg chg="add del">
          <ac:chgData name="Kinga Adamowicz" userId="028793a0-1ca8-4f29-bd5b-5b312450a829" providerId="ADAL" clId="{41B03C84-FF87-4E94-BEC9-C131B39166F0}" dt="2026-10-19T10:08:42.405" v="1448"/>
          <ac:spMkLst>
            <pc:docMk/>
            <pc:sldMk cId="0" sldId="265"/>
            <ac:spMk id="30" creationId="{AC469332-86B5-EE5C-373E-68C96DDD58C1}"/>
          </ac:spMkLst>
        </pc:spChg>
        <pc:spChg chg="del mod">
          <ac:chgData name="Kinga Adamowicz" userId="028793a0-1ca8-4f29-bd5b-5b312450a829" providerId="ADAL" clId="{41B03C84-FF87-4E94-BEC9-C131B39166F0}" dt="2026-10-19T10:04:57.680" v="1386" actId="478"/>
          <ac:spMkLst>
            <pc:docMk/>
            <pc:sldMk cId="0" sldId="265"/>
            <ac:spMk id="31" creationId="{837DE266-BB7C-85DB-2D18-A141FB981073}"/>
          </ac:spMkLst>
        </pc:spChg>
        <pc:spChg chg="del mod">
          <ac:chgData name="Kinga Adamowicz" userId="028793a0-1ca8-4f29-bd5b-5b312450a829" providerId="ADAL" clId="{41B03C84-FF87-4E94-BEC9-C131B39166F0}" dt="2026-10-19T10:09:01.720" v="1452"/>
          <ac:spMkLst>
            <pc:docMk/>
            <pc:sldMk cId="0" sldId="265"/>
            <ac:spMk id="32" creationId="{963E8DA9-C81D-8E63-B292-362933251370}"/>
          </ac:spMkLst>
        </pc:spChg>
        <pc:spChg chg="add del mod">
          <ac:chgData name="Kinga Adamowicz" userId="028793a0-1ca8-4f29-bd5b-5b312450a829" providerId="ADAL" clId="{41B03C84-FF87-4E94-BEC9-C131B39166F0}" dt="2026-10-19T10:09:01.720" v="1452"/>
          <ac:spMkLst>
            <pc:docMk/>
            <pc:sldMk cId="0" sldId="265"/>
            <ac:spMk id="33" creationId="{E1A8CBE5-45B7-B61A-50AE-C0068DF3D16E}"/>
          </ac:spMkLst>
        </pc:spChg>
        <pc:spChg chg="del mod">
          <ac:chgData name="Kinga Adamowicz" userId="028793a0-1ca8-4f29-bd5b-5b312450a829" providerId="ADAL" clId="{41B03C84-FF87-4E94-BEC9-C131B39166F0}" dt="2026-10-19T10:09:11.860" v="1455"/>
          <ac:spMkLst>
            <pc:docMk/>
            <pc:sldMk cId="0" sldId="265"/>
            <ac:spMk id="34" creationId="{D7A497E2-B477-4140-3ED7-78F713E033BC}"/>
          </ac:spMkLst>
        </pc:spChg>
        <pc:spChg chg="add del mod">
          <ac:chgData name="Kinga Adamowicz" userId="028793a0-1ca8-4f29-bd5b-5b312450a829" providerId="ADAL" clId="{41B03C84-FF87-4E94-BEC9-C131B39166F0}" dt="2026-10-19T10:09:11.860" v="1455"/>
          <ac:spMkLst>
            <pc:docMk/>
            <pc:sldMk cId="0" sldId="265"/>
            <ac:spMk id="35" creationId="{6397EA4A-6DF6-9735-C868-242782C7BBF8}"/>
          </ac:spMkLst>
        </pc:spChg>
        <pc:spChg chg="mod">
          <ac:chgData name="Kinga Adamowicz" userId="028793a0-1ca8-4f29-bd5b-5b312450a829" providerId="ADAL" clId="{41B03C84-FF87-4E94-BEC9-C131B39166F0}" dt="2026-10-19T12:24:23.347" v="2031" actId="962"/>
          <ac:spMkLst>
            <pc:docMk/>
            <pc:sldMk cId="0" sldId="265"/>
            <ac:spMk id="36" creationId="{E1152575-D70F-DA44-7C89-CDBB0DE3012A}"/>
          </ac:spMkLst>
        </pc:spChg>
        <pc:spChg chg="add del mod">
          <ac:chgData name="Kinga Adamowicz" userId="028793a0-1ca8-4f29-bd5b-5b312450a829" providerId="ADAL" clId="{41B03C84-FF87-4E94-BEC9-C131B39166F0}" dt="2026-10-19T10:36:18.703" v="1467" actId="478"/>
          <ac:spMkLst>
            <pc:docMk/>
            <pc:sldMk cId="0" sldId="265"/>
            <ac:spMk id="38" creationId="{B2F63FF1-903B-0D64-7477-1769028FDA46}"/>
          </ac:spMkLst>
        </pc:spChg>
        <pc:spChg chg="add del mod">
          <ac:chgData name="Kinga Adamowicz" userId="028793a0-1ca8-4f29-bd5b-5b312450a829" providerId="ADAL" clId="{41B03C84-FF87-4E94-BEC9-C131B39166F0}" dt="2026-10-19T10:36:45.137" v="1474" actId="478"/>
          <ac:spMkLst>
            <pc:docMk/>
            <pc:sldMk cId="0" sldId="265"/>
            <ac:spMk id="40" creationId="{53D1DBEC-89E1-0EEB-CB28-6BADF2EB0B11}"/>
          </ac:spMkLst>
        </pc:spChg>
        <pc:spChg chg="add mod">
          <ac:chgData name="Kinga Adamowicz" userId="028793a0-1ca8-4f29-bd5b-5b312450a829" providerId="ADAL" clId="{41B03C84-FF87-4E94-BEC9-C131B39166F0}" dt="2026-10-19T10:37:31.099" v="1480" actId="164"/>
          <ac:spMkLst>
            <pc:docMk/>
            <pc:sldMk cId="0" sldId="265"/>
            <ac:spMk id="42" creationId="{31DDA1E4-F6FB-857B-91C3-78F56176CD0D}"/>
          </ac:spMkLst>
        </pc:spChg>
        <pc:spChg chg="add mod">
          <ac:chgData name="Kinga Adamowicz" userId="028793a0-1ca8-4f29-bd5b-5b312450a829" providerId="ADAL" clId="{41B03C84-FF87-4E94-BEC9-C131B39166F0}" dt="2026-10-19T10:37:31.099" v="1480" actId="164"/>
          <ac:spMkLst>
            <pc:docMk/>
            <pc:sldMk cId="0" sldId="265"/>
            <ac:spMk id="43" creationId="{FEC41677-D6FE-D44B-3E24-79001C80B7E5}"/>
          </ac:spMkLst>
        </pc:spChg>
        <pc:spChg chg="add mod">
          <ac:chgData name="Kinga Adamowicz" userId="028793a0-1ca8-4f29-bd5b-5b312450a829" providerId="ADAL" clId="{41B03C84-FF87-4E94-BEC9-C131B39166F0}" dt="2026-10-19T10:37:59.186" v="1485" actId="164"/>
          <ac:spMkLst>
            <pc:docMk/>
            <pc:sldMk cId="0" sldId="265"/>
            <ac:spMk id="45" creationId="{78712C20-8326-0C9D-EE5E-5771CA260CEB}"/>
          </ac:spMkLst>
        </pc:spChg>
        <pc:spChg chg="add del mod">
          <ac:chgData name="Kinga Adamowicz" userId="028793a0-1ca8-4f29-bd5b-5b312450a829" providerId="ADAL" clId="{41B03C84-FF87-4E94-BEC9-C131B39166F0}" dt="2026-10-19T12:43:15.752" v="2829" actId="478"/>
          <ac:spMkLst>
            <pc:docMk/>
            <pc:sldMk cId="0" sldId="265"/>
            <ac:spMk id="47" creationId="{EEECFF7F-FE48-B023-F810-696CB0670F07}"/>
          </ac:spMkLst>
        </pc:spChg>
        <pc:grpChg chg="del">
          <ac:chgData name="Kinga Adamowicz" userId="028793a0-1ca8-4f29-bd5b-5b312450a829" providerId="ADAL" clId="{41B03C84-FF87-4E94-BEC9-C131B39166F0}" dt="2026-10-19T10:05:06.870" v="1396" actId="478"/>
          <ac:grpSpMkLst>
            <pc:docMk/>
            <pc:sldMk cId="0" sldId="265"/>
            <ac:grpSpMk id="2" creationId="{00000000-0000-0000-0000-000000000000}"/>
          </ac:grpSpMkLst>
        </pc:grpChg>
        <pc:grpChg chg="del mod">
          <ac:chgData name="Kinga Adamowicz" userId="028793a0-1ca8-4f29-bd5b-5b312450a829" providerId="ADAL" clId="{41B03C84-FF87-4E94-BEC9-C131B39166F0}" dt="2026-10-19T10:07:55.066" v="1434" actId="165"/>
          <ac:grpSpMkLst>
            <pc:docMk/>
            <pc:sldMk cId="0" sldId="265"/>
            <ac:grpSpMk id="4" creationId="{00000000-0000-0000-0000-000000000000}"/>
          </ac:grpSpMkLst>
        </pc:grpChg>
        <pc:grpChg chg="del">
          <ac:chgData name="Kinga Adamowicz" userId="028793a0-1ca8-4f29-bd5b-5b312450a829" providerId="ADAL" clId="{41B03C84-FF87-4E94-BEC9-C131B39166F0}" dt="2026-10-19T10:05:03.681" v="1394" actId="478"/>
          <ac:grpSpMkLst>
            <pc:docMk/>
            <pc:sldMk cId="0" sldId="265"/>
            <ac:grpSpMk id="19" creationId="{00000000-0000-0000-0000-000000000000}"/>
          </ac:grpSpMkLst>
        </pc:grpChg>
        <pc:grpChg chg="del">
          <ac:chgData name="Kinga Adamowicz" userId="028793a0-1ca8-4f29-bd5b-5b312450a829" providerId="ADAL" clId="{41B03C84-FF87-4E94-BEC9-C131B39166F0}" dt="2026-10-19T10:04:59.686" v="1389" actId="478"/>
          <ac:grpSpMkLst>
            <pc:docMk/>
            <pc:sldMk cId="0" sldId="265"/>
            <ac:grpSpMk id="21" creationId="{00000000-0000-0000-0000-000000000000}"/>
          </ac:grpSpMkLst>
        </pc:grpChg>
        <pc:grpChg chg="add del mod">
          <ac:chgData name="Kinga Adamowicz" userId="028793a0-1ca8-4f29-bd5b-5b312450a829" providerId="ADAL" clId="{41B03C84-FF87-4E94-BEC9-C131B39166F0}" dt="2026-10-19T10:07:44.271" v="1433" actId="165"/>
          <ac:grpSpMkLst>
            <pc:docMk/>
            <pc:sldMk cId="0" sldId="265"/>
            <ac:grpSpMk id="24" creationId="{E0C5143F-4C43-3A59-E87A-FC38A4F9D5EB}"/>
          </ac:grpSpMkLst>
        </pc:grpChg>
        <pc:grpChg chg="add mod">
          <ac:chgData name="Kinga Adamowicz" userId="028793a0-1ca8-4f29-bd5b-5b312450a829" providerId="ADAL" clId="{41B03C84-FF87-4E94-BEC9-C131B39166F0}" dt="2026-10-19T10:37:59.186" v="1485" actId="164"/>
          <ac:grpSpMkLst>
            <pc:docMk/>
            <pc:sldMk cId="0" sldId="265"/>
            <ac:grpSpMk id="44" creationId="{57827F49-6377-E309-E80A-E410B1B3073B}"/>
          </ac:grpSpMkLst>
        </pc:grpChg>
        <pc:grpChg chg="add mod">
          <ac:chgData name="Kinga Adamowicz" userId="028793a0-1ca8-4f29-bd5b-5b312450a829" providerId="ADAL" clId="{41B03C84-FF87-4E94-BEC9-C131B39166F0}" dt="2026-10-19T12:24:23.988" v="2032" actId="962"/>
          <ac:grpSpMkLst>
            <pc:docMk/>
            <pc:sldMk cId="0" sldId="265"/>
            <ac:grpSpMk id="46" creationId="{81E0F2EF-F0D1-890B-1B35-149DF99CE590}"/>
          </ac:grpSpMkLst>
        </pc:grpChg>
      </pc:sldChg>
      <pc:sldChg chg="addSp delSp modSp add mod">
        <pc:chgData name="Kinga Adamowicz" userId="028793a0-1ca8-4f29-bd5b-5b312450a829" providerId="ADAL" clId="{41B03C84-FF87-4E94-BEC9-C131B39166F0}" dt="2026-10-19T12:23:16.119" v="2011" actId="962"/>
        <pc:sldMkLst>
          <pc:docMk/>
          <pc:sldMk cId="0" sldId="266"/>
        </pc:sldMkLst>
        <pc:spChg chg="add del mod">
          <ac:chgData name="Kinga Adamowicz" userId="028793a0-1ca8-4f29-bd5b-5b312450a829" providerId="ADAL" clId="{41B03C84-FF87-4E94-BEC9-C131B39166F0}" dt="2026-10-19T09:59:52.721" v="1347" actId="478"/>
          <ac:spMkLst>
            <pc:docMk/>
            <pc:sldMk cId="0" sldId="266"/>
            <ac:spMk id="3" creationId="{9075563B-D9E9-6A31-D59B-6BEF884413B0}"/>
          </ac:spMkLst>
        </pc:spChg>
        <pc:spChg chg="add del mod">
          <ac:chgData name="Kinga Adamowicz" userId="028793a0-1ca8-4f29-bd5b-5b312450a829" providerId="ADAL" clId="{41B03C84-FF87-4E94-BEC9-C131B39166F0}" dt="2026-10-19T10:00:25.534" v="1355"/>
          <ac:spMkLst>
            <pc:docMk/>
            <pc:sldMk cId="0" sldId="266"/>
            <ac:spMk id="5" creationId="{5B9931EF-1B2B-436B-E504-A321D463A92E}"/>
          </ac:spMkLst>
        </pc:spChg>
        <pc:spChg chg="add del mod">
          <ac:chgData name="Kinga Adamowicz" userId="028793a0-1ca8-4f29-bd5b-5b312450a829" providerId="ADAL" clId="{41B03C84-FF87-4E94-BEC9-C131B39166F0}" dt="2026-10-19T10:00:25.534" v="1355"/>
          <ac:spMkLst>
            <pc:docMk/>
            <pc:sldMk cId="0" sldId="266"/>
            <ac:spMk id="6" creationId="{7B32F9B5-1252-C7DC-C00B-EAB25078F852}"/>
          </ac:spMkLst>
        </pc:spChg>
        <pc:spChg chg="mod">
          <ac:chgData name="Kinga Adamowicz" userId="028793a0-1ca8-4f29-bd5b-5b312450a829" providerId="ADAL" clId="{41B03C84-FF87-4E94-BEC9-C131B39166F0}" dt="2026-10-19T12:23:16.119" v="2011" actId="962"/>
          <ac:spMkLst>
            <pc:docMk/>
            <pc:sldMk cId="0" sldId="266"/>
            <ac:spMk id="7" creationId="{29B2EFA9-1139-A100-2A12-E010CF343E39}"/>
          </ac:spMkLst>
        </pc:spChg>
        <pc:spChg chg="mod">
          <ac:chgData name="Kinga Adamowicz" userId="028793a0-1ca8-4f29-bd5b-5b312450a829" providerId="ADAL" clId="{41B03C84-FF87-4E94-BEC9-C131B39166F0}" dt="2026-10-16T14:05:29.055" v="629" actId="14100"/>
          <ac:spMkLst>
            <pc:docMk/>
            <pc:sldMk cId="0" sldId="266"/>
            <ac:spMk id="8" creationId="{00000000-0000-0000-0000-000000000000}"/>
          </ac:spMkLst>
        </pc:spChg>
        <pc:spChg chg="add del mod">
          <ac:chgData name="Kinga Adamowicz" userId="028793a0-1ca8-4f29-bd5b-5b312450a829" providerId="ADAL" clId="{41B03C84-FF87-4E94-BEC9-C131B39166F0}" dt="2026-10-19T10:01:21.335" v="1365" actId="478"/>
          <ac:spMkLst>
            <pc:docMk/>
            <pc:sldMk cId="0" sldId="266"/>
            <ac:spMk id="9" creationId="{98251FD5-B898-E1E8-5F53-604D6F0E7656}"/>
          </ac:spMkLst>
        </pc:spChg>
        <pc:spChg chg="add del mod">
          <ac:chgData name="Kinga Adamowicz" userId="028793a0-1ca8-4f29-bd5b-5b312450a829" providerId="ADAL" clId="{41B03C84-FF87-4E94-BEC9-C131B39166F0}" dt="2026-10-19T10:01:45.667" v="1370" actId="478"/>
          <ac:spMkLst>
            <pc:docMk/>
            <pc:sldMk cId="0" sldId="266"/>
            <ac:spMk id="11" creationId="{D736C88B-2A06-5A19-0453-458EE96D2A2F}"/>
          </ac:spMkLst>
        </pc:spChg>
        <pc:spChg chg="add mod">
          <ac:chgData name="Kinga Adamowicz" userId="028793a0-1ca8-4f29-bd5b-5b312450a829" providerId="ADAL" clId="{41B03C84-FF87-4E94-BEC9-C131B39166F0}" dt="2026-10-19T10:01:39.268" v="1368" actId="1076"/>
          <ac:spMkLst>
            <pc:docMk/>
            <pc:sldMk cId="0" sldId="266"/>
            <ac:spMk id="44" creationId="{38320B3E-D526-DC80-FCAE-859C2349437E}"/>
          </ac:spMkLst>
        </pc:spChg>
        <pc:spChg chg="add mod">
          <ac:chgData name="Kinga Adamowicz" userId="028793a0-1ca8-4f29-bd5b-5b312450a829" providerId="ADAL" clId="{41B03C84-FF87-4E94-BEC9-C131B39166F0}" dt="2026-10-19T10:01:39.268" v="1368" actId="1076"/>
          <ac:spMkLst>
            <pc:docMk/>
            <pc:sldMk cId="0" sldId="266"/>
            <ac:spMk id="46" creationId="{62160CF6-19A8-2DFB-CD9D-408EE6E5712C}"/>
          </ac:spMkLst>
        </pc:spChg>
        <pc:spChg chg="add mod">
          <ac:chgData name="Kinga Adamowicz" userId="028793a0-1ca8-4f29-bd5b-5b312450a829" providerId="ADAL" clId="{41B03C84-FF87-4E94-BEC9-C131B39166F0}" dt="2026-10-19T10:01:39.268" v="1368" actId="1076"/>
          <ac:spMkLst>
            <pc:docMk/>
            <pc:sldMk cId="0" sldId="266"/>
            <ac:spMk id="48" creationId="{526E845F-5CE6-B162-7285-D3A35D825A14}"/>
          </ac:spMkLst>
        </pc:spChg>
        <pc:spChg chg="add mod">
          <ac:chgData name="Kinga Adamowicz" userId="028793a0-1ca8-4f29-bd5b-5b312450a829" providerId="ADAL" clId="{41B03C84-FF87-4E94-BEC9-C131B39166F0}" dt="2026-10-19T10:01:39.268" v="1368" actId="1076"/>
          <ac:spMkLst>
            <pc:docMk/>
            <pc:sldMk cId="0" sldId="266"/>
            <ac:spMk id="50" creationId="{76A1D3DD-2712-9D87-C5CC-C032712F5563}"/>
          </ac:spMkLst>
        </pc:spChg>
        <pc:spChg chg="add mod">
          <ac:chgData name="Kinga Adamowicz" userId="028793a0-1ca8-4f29-bd5b-5b312450a829" providerId="ADAL" clId="{41B03C84-FF87-4E94-BEC9-C131B39166F0}" dt="2026-10-16T14:08:39.741" v="675" actId="1076"/>
          <ac:spMkLst>
            <pc:docMk/>
            <pc:sldMk cId="0" sldId="266"/>
            <ac:spMk id="52" creationId="{FEF89CFD-1957-A137-7E21-175C9711383A}"/>
          </ac:spMkLst>
        </pc:spChg>
        <pc:spChg chg="add mod">
          <ac:chgData name="Kinga Adamowicz" userId="028793a0-1ca8-4f29-bd5b-5b312450a829" providerId="ADAL" clId="{41B03C84-FF87-4E94-BEC9-C131B39166F0}" dt="2026-10-19T10:01:39.268" v="1368" actId="1076"/>
          <ac:spMkLst>
            <pc:docMk/>
            <pc:sldMk cId="0" sldId="266"/>
            <ac:spMk id="54" creationId="{B23D208D-21D6-5A08-68E1-3DFE0D51C233}"/>
          </ac:spMkLst>
        </pc:spChg>
        <pc:spChg chg="add mod">
          <ac:chgData name="Kinga Adamowicz" userId="028793a0-1ca8-4f29-bd5b-5b312450a829" providerId="ADAL" clId="{41B03C84-FF87-4E94-BEC9-C131B39166F0}" dt="2026-10-19T10:01:39.268" v="1368" actId="1076"/>
          <ac:spMkLst>
            <pc:docMk/>
            <pc:sldMk cId="0" sldId="266"/>
            <ac:spMk id="56" creationId="{E50B78DE-2B36-2FCA-1BBC-B5D324EBAF63}"/>
          </ac:spMkLst>
        </pc:spChg>
        <pc:spChg chg="add mod">
          <ac:chgData name="Kinga Adamowicz" userId="028793a0-1ca8-4f29-bd5b-5b312450a829" providerId="ADAL" clId="{41B03C84-FF87-4E94-BEC9-C131B39166F0}" dt="2026-10-16T14:08:39.741" v="675" actId="1076"/>
          <ac:spMkLst>
            <pc:docMk/>
            <pc:sldMk cId="0" sldId="266"/>
            <ac:spMk id="58" creationId="{9A217F42-B89B-6F7E-9DD1-45F612FD4704}"/>
          </ac:spMkLst>
        </pc:spChg>
        <pc:spChg chg="add mod">
          <ac:chgData name="Kinga Adamowicz" userId="028793a0-1ca8-4f29-bd5b-5b312450a829" providerId="ADAL" clId="{41B03C84-FF87-4E94-BEC9-C131B39166F0}" dt="2026-10-19T10:01:39.268" v="1368" actId="1076"/>
          <ac:spMkLst>
            <pc:docMk/>
            <pc:sldMk cId="0" sldId="266"/>
            <ac:spMk id="60" creationId="{73F58A3B-25A7-C9E8-5942-1D07E7A77F3E}"/>
          </ac:spMkLst>
        </pc:spChg>
        <pc:spChg chg="add mod">
          <ac:chgData name="Kinga Adamowicz" userId="028793a0-1ca8-4f29-bd5b-5b312450a829" providerId="ADAL" clId="{41B03C84-FF87-4E94-BEC9-C131B39166F0}" dt="2026-10-19T10:01:39.268" v="1368" actId="1076"/>
          <ac:spMkLst>
            <pc:docMk/>
            <pc:sldMk cId="0" sldId="266"/>
            <ac:spMk id="62" creationId="{94C0636E-6055-C313-113C-458ACF5B072E}"/>
          </ac:spMkLst>
        </pc:spChg>
        <pc:spChg chg="add mod">
          <ac:chgData name="Kinga Adamowicz" userId="028793a0-1ca8-4f29-bd5b-5b312450a829" providerId="ADAL" clId="{41B03C84-FF87-4E94-BEC9-C131B39166F0}" dt="2026-10-19T10:01:39.268" v="1368" actId="1076"/>
          <ac:spMkLst>
            <pc:docMk/>
            <pc:sldMk cId="0" sldId="266"/>
            <ac:spMk id="64" creationId="{99AADED5-F01F-05AE-46BB-E4C2D4FB8FDB}"/>
          </ac:spMkLst>
        </pc:spChg>
        <pc:spChg chg="add mod">
          <ac:chgData name="Kinga Adamowicz" userId="028793a0-1ca8-4f29-bd5b-5b312450a829" providerId="ADAL" clId="{41B03C84-FF87-4E94-BEC9-C131B39166F0}" dt="2026-10-19T10:01:39.268" v="1368" actId="1076"/>
          <ac:spMkLst>
            <pc:docMk/>
            <pc:sldMk cId="0" sldId="266"/>
            <ac:spMk id="66" creationId="{CC685F78-70EA-6917-529E-35ADC5EDB61B}"/>
          </ac:spMkLst>
        </pc:spChg>
        <pc:spChg chg="add mod">
          <ac:chgData name="Kinga Adamowicz" userId="028793a0-1ca8-4f29-bd5b-5b312450a829" providerId="ADAL" clId="{41B03C84-FF87-4E94-BEC9-C131B39166F0}" dt="2026-10-19T12:23:15.615" v="2010" actId="962"/>
          <ac:spMkLst>
            <pc:docMk/>
            <pc:sldMk cId="0" sldId="266"/>
            <ac:spMk id="72" creationId="{81E1E79E-846C-ABF2-81C3-5ED0A062FC84}"/>
          </ac:spMkLst>
        </pc:spChg>
      </pc:sldChg>
      <pc:sldChg chg="addSp delSp modSp add del mod">
        <pc:chgData name="Kinga Adamowicz" userId="028793a0-1ca8-4f29-bd5b-5b312450a829" providerId="ADAL" clId="{41B03C84-FF87-4E94-BEC9-C131B39166F0}" dt="2026-10-19T12:41:55.326" v="2808" actId="33553"/>
        <pc:sldMkLst>
          <pc:docMk/>
          <pc:sldMk cId="805705134" sldId="337"/>
        </pc:sldMkLst>
        <pc:spChg chg="add del mod">
          <ac:chgData name="Kinga Adamowicz" userId="028793a0-1ca8-4f29-bd5b-5b312450a829" providerId="ADAL" clId="{41B03C84-FF87-4E94-BEC9-C131B39166F0}" dt="2026-10-19T12:36:38.199" v="2705" actId="21"/>
          <ac:spMkLst>
            <pc:docMk/>
            <pc:sldMk cId="805705134" sldId="337"/>
            <ac:spMk id="3" creationId="{56267285-0630-A4CB-5E19-06AFFF618CA6}"/>
          </ac:spMkLst>
        </pc:spChg>
        <pc:spChg chg="add del mod">
          <ac:chgData name="Kinga Adamowicz" userId="028793a0-1ca8-4f29-bd5b-5b312450a829" providerId="ADAL" clId="{41B03C84-FF87-4E94-BEC9-C131B39166F0}" dt="2026-10-19T12:41:55.326" v="2808" actId="33553"/>
          <ac:spMkLst>
            <pc:docMk/>
            <pc:sldMk cId="805705134" sldId="337"/>
            <ac:spMk id="4" creationId="{9309AEAD-36AE-FEBB-A576-12296FC0B398}"/>
          </ac:spMkLst>
        </pc:spChg>
        <pc:spChg chg="add del mod">
          <ac:chgData name="Kinga Adamowicz" userId="028793a0-1ca8-4f29-bd5b-5b312450a829" providerId="ADAL" clId="{41B03C84-FF87-4E94-BEC9-C131B39166F0}" dt="2026-10-19T12:36:30.239" v="2701" actId="21"/>
          <ac:spMkLst>
            <pc:docMk/>
            <pc:sldMk cId="805705134" sldId="337"/>
            <ac:spMk id="5" creationId="{BE23583C-7763-8F79-D8B1-E1F643C7FD3C}"/>
          </ac:spMkLst>
        </pc:spChg>
        <pc:spChg chg="del mod">
          <ac:chgData name="Kinga Adamowicz" userId="028793a0-1ca8-4f29-bd5b-5b312450a829" providerId="ADAL" clId="{41B03C84-FF87-4E94-BEC9-C131B39166F0}" dt="2026-10-19T12:36:23.998" v="2697" actId="21"/>
          <ac:spMkLst>
            <pc:docMk/>
            <pc:sldMk cId="805705134" sldId="337"/>
            <ac:spMk id="6" creationId="{D11B10B5-5BC3-9851-7387-5AF887DBA2AD}"/>
          </ac:spMkLst>
        </pc:spChg>
        <pc:spChg chg="add del mod">
          <ac:chgData name="Kinga Adamowicz" userId="028793a0-1ca8-4f29-bd5b-5b312450a829" providerId="ADAL" clId="{41B03C84-FF87-4E94-BEC9-C131B39166F0}" dt="2026-10-19T12:36:49.735" v="2711" actId="21"/>
          <ac:spMkLst>
            <pc:docMk/>
            <pc:sldMk cId="805705134" sldId="337"/>
            <ac:spMk id="8" creationId="{20C4E9D4-2F76-6B80-E652-4366F105732B}"/>
          </ac:spMkLst>
        </pc:spChg>
        <pc:spChg chg="del mod topLvl">
          <ac:chgData name="Kinga Adamowicz" userId="028793a0-1ca8-4f29-bd5b-5b312450a829" providerId="ADAL" clId="{41B03C84-FF87-4E94-BEC9-C131B39166F0}" dt="2026-10-19T12:36:20.994" v="2695" actId="21"/>
          <ac:spMkLst>
            <pc:docMk/>
            <pc:sldMk cId="805705134" sldId="337"/>
            <ac:spMk id="10" creationId="{65D21ACA-1B86-B379-88E9-1FF6143B5828}"/>
          </ac:spMkLst>
        </pc:spChg>
        <pc:spChg chg="add del mod">
          <ac:chgData name="Kinga Adamowicz" userId="028793a0-1ca8-4f29-bd5b-5b312450a829" providerId="ADAL" clId="{41B03C84-FF87-4E94-BEC9-C131B39166F0}" dt="2026-10-19T06:55:57.596" v="783" actId="478"/>
          <ac:spMkLst>
            <pc:docMk/>
            <pc:sldMk cId="805705134" sldId="337"/>
            <ac:spMk id="11" creationId="{A6A1E940-455C-1680-5ACC-AE4F0DC80819}"/>
          </ac:spMkLst>
        </pc:spChg>
        <pc:spChg chg="mod topLvl">
          <ac:chgData name="Kinga Adamowicz" userId="028793a0-1ca8-4f29-bd5b-5b312450a829" providerId="ADAL" clId="{41B03C84-FF87-4E94-BEC9-C131B39166F0}" dt="2026-10-19T12:23:25.060" v="2017" actId="962"/>
          <ac:spMkLst>
            <pc:docMk/>
            <pc:sldMk cId="805705134" sldId="337"/>
            <ac:spMk id="12" creationId="{D06C8320-A95D-1F4E-C623-F67906B9D339}"/>
          </ac:spMkLst>
        </pc:spChg>
        <pc:spChg chg="del">
          <ac:chgData name="Kinga Adamowicz" userId="028793a0-1ca8-4f29-bd5b-5b312450a829" providerId="ADAL" clId="{41B03C84-FF87-4E94-BEC9-C131B39166F0}" dt="2026-10-19T06:55:11.021" v="771" actId="478"/>
          <ac:spMkLst>
            <pc:docMk/>
            <pc:sldMk cId="805705134" sldId="337"/>
            <ac:spMk id="14" creationId="{2D505CE8-2C4E-2A77-3F5C-3E0693697D84}"/>
          </ac:spMkLst>
        </pc:spChg>
        <pc:spChg chg="del mod topLvl">
          <ac:chgData name="Kinga Adamowicz" userId="028793a0-1ca8-4f29-bd5b-5b312450a829" providerId="ADAL" clId="{41B03C84-FF87-4E94-BEC9-C131B39166F0}" dt="2026-10-19T12:36:26.320" v="2699" actId="21"/>
          <ac:spMkLst>
            <pc:docMk/>
            <pc:sldMk cId="805705134" sldId="337"/>
            <ac:spMk id="15" creationId="{7C8119C2-4DF9-EE2A-4CD5-E6C0060DFC8C}"/>
          </ac:spMkLst>
        </pc:spChg>
        <pc:spChg chg="mod topLvl">
          <ac:chgData name="Kinga Adamowicz" userId="028793a0-1ca8-4f29-bd5b-5b312450a829" providerId="ADAL" clId="{41B03C84-FF87-4E94-BEC9-C131B39166F0}" dt="2026-10-19T12:23:25.893" v="2018" actId="962"/>
          <ac:spMkLst>
            <pc:docMk/>
            <pc:sldMk cId="805705134" sldId="337"/>
            <ac:spMk id="16" creationId="{131C9F4C-0181-1B41-E0D8-FF10AF1B277F}"/>
          </ac:spMkLst>
        </pc:spChg>
        <pc:spChg chg="add del mod">
          <ac:chgData name="Kinga Adamowicz" userId="028793a0-1ca8-4f29-bd5b-5b312450a829" providerId="ADAL" clId="{41B03C84-FF87-4E94-BEC9-C131B39166F0}" dt="2026-10-19T12:36:57.605" v="2717" actId="21"/>
          <ac:spMkLst>
            <pc:docMk/>
            <pc:sldMk cId="805705134" sldId="337"/>
            <ac:spMk id="17" creationId="{8FC2DDEC-585A-F28E-E993-09C53CE9B4B7}"/>
          </ac:spMkLst>
        </pc:spChg>
        <pc:spChg chg="del mod topLvl">
          <ac:chgData name="Kinga Adamowicz" userId="028793a0-1ca8-4f29-bd5b-5b312450a829" providerId="ADAL" clId="{41B03C84-FF87-4E94-BEC9-C131B39166F0}" dt="2026-10-19T12:36:47.507" v="2709" actId="21"/>
          <ac:spMkLst>
            <pc:docMk/>
            <pc:sldMk cId="805705134" sldId="337"/>
            <ac:spMk id="18" creationId="{892BEB85-F001-4E92-37CC-6DEBBC9C9C36}"/>
          </ac:spMkLst>
        </pc:spChg>
        <pc:spChg chg="del">
          <ac:chgData name="Kinga Adamowicz" userId="028793a0-1ca8-4f29-bd5b-5b312450a829" providerId="ADAL" clId="{41B03C84-FF87-4E94-BEC9-C131B39166F0}" dt="2026-10-19T07:02:52.778" v="797" actId="478"/>
          <ac:spMkLst>
            <pc:docMk/>
            <pc:sldMk cId="805705134" sldId="337"/>
            <ac:spMk id="20" creationId="{885D653B-2BD6-97E1-D455-E62EC83C308F}"/>
          </ac:spMkLst>
        </pc:spChg>
        <pc:spChg chg="add del mod">
          <ac:chgData name="Kinga Adamowicz" userId="028793a0-1ca8-4f29-bd5b-5b312450a829" providerId="ADAL" clId="{41B03C84-FF87-4E94-BEC9-C131B39166F0}" dt="2026-10-19T12:37:07.269" v="2723" actId="21"/>
          <ac:spMkLst>
            <pc:docMk/>
            <pc:sldMk cId="805705134" sldId="337"/>
            <ac:spMk id="21" creationId="{B961B275-CB7F-2E5A-F75A-0FB64494F76A}"/>
          </ac:spMkLst>
        </pc:spChg>
        <pc:spChg chg="add del mod">
          <ac:chgData name="Kinga Adamowicz" userId="028793a0-1ca8-4f29-bd5b-5b312450a829" providerId="ADAL" clId="{41B03C84-FF87-4E94-BEC9-C131B39166F0}" dt="2026-10-19T12:37:10.155" v="2725" actId="21"/>
          <ac:spMkLst>
            <pc:docMk/>
            <pc:sldMk cId="805705134" sldId="337"/>
            <ac:spMk id="23" creationId="{0DD3A4CF-AC15-C252-6773-D0DB6E3D85A8}"/>
          </ac:spMkLst>
        </pc:spChg>
        <pc:spChg chg="mod topLvl">
          <ac:chgData name="Kinga Adamowicz" userId="028793a0-1ca8-4f29-bd5b-5b312450a829" providerId="ADAL" clId="{41B03C84-FF87-4E94-BEC9-C131B39166F0}" dt="2026-10-19T12:23:18.520" v="2012" actId="962"/>
          <ac:spMkLst>
            <pc:docMk/>
            <pc:sldMk cId="805705134" sldId="337"/>
            <ac:spMk id="24" creationId="{65C4C594-35A8-EE0F-7489-2A083D097E94}"/>
          </ac:spMkLst>
        </pc:spChg>
        <pc:spChg chg="add del mod ord">
          <ac:chgData name="Kinga Adamowicz" userId="028793a0-1ca8-4f29-bd5b-5b312450a829" providerId="ADAL" clId="{41B03C84-FF87-4E94-BEC9-C131B39166F0}" dt="2026-10-19T12:41:52.816" v="2807" actId="478"/>
          <ac:spMkLst>
            <pc:docMk/>
            <pc:sldMk cId="805705134" sldId="337"/>
            <ac:spMk id="25" creationId="{489A568A-BC77-BC50-5587-C452BC68E21F}"/>
          </ac:spMkLst>
        </pc:spChg>
        <pc:spChg chg="del">
          <ac:chgData name="Kinga Adamowicz" userId="028793a0-1ca8-4f29-bd5b-5b312450a829" providerId="ADAL" clId="{41B03C84-FF87-4E94-BEC9-C131B39166F0}" dt="2026-10-19T07:02:53.954" v="798" actId="478"/>
          <ac:spMkLst>
            <pc:docMk/>
            <pc:sldMk cId="805705134" sldId="337"/>
            <ac:spMk id="27" creationId="{F85DCD5C-D23F-8D18-B324-6C1541A00620}"/>
          </ac:spMkLst>
        </pc:spChg>
        <pc:spChg chg="add">
          <ac:chgData name="Kinga Adamowicz" userId="028793a0-1ca8-4f29-bd5b-5b312450a829" providerId="ADAL" clId="{41B03C84-FF87-4E94-BEC9-C131B39166F0}" dt="2026-10-19T12:36:21.693" v="2696" actId="22"/>
          <ac:spMkLst>
            <pc:docMk/>
            <pc:sldMk cId="805705134" sldId="337"/>
            <ac:spMk id="28" creationId="{98DB7BC0-6BA1-FE2E-5726-22F3D6D7EB03}"/>
          </ac:spMkLst>
        </pc:spChg>
        <pc:spChg chg="del mod topLvl">
          <ac:chgData name="Kinga Adamowicz" userId="028793a0-1ca8-4f29-bd5b-5b312450a829" providerId="ADAL" clId="{41B03C84-FF87-4E94-BEC9-C131B39166F0}" dt="2026-10-19T12:36:54.326" v="2715" actId="21"/>
          <ac:spMkLst>
            <pc:docMk/>
            <pc:sldMk cId="805705134" sldId="337"/>
            <ac:spMk id="29" creationId="{BACD309C-787B-927F-3A68-AA8B01746AFF}"/>
          </ac:spMkLst>
        </pc:spChg>
        <pc:spChg chg="mod topLvl">
          <ac:chgData name="Kinga Adamowicz" userId="028793a0-1ca8-4f29-bd5b-5b312450a829" providerId="ADAL" clId="{41B03C84-FF87-4E94-BEC9-C131B39166F0}" dt="2026-10-19T12:23:19.034" v="2013" actId="962"/>
          <ac:spMkLst>
            <pc:docMk/>
            <pc:sldMk cId="805705134" sldId="337"/>
            <ac:spMk id="30" creationId="{C081C458-4EB1-7702-1BF4-4AD762DFE5B2}"/>
          </ac:spMkLst>
        </pc:spChg>
        <pc:spChg chg="del mod topLvl">
          <ac:chgData name="Kinga Adamowicz" userId="028793a0-1ca8-4f29-bd5b-5b312450a829" providerId="ADAL" clId="{41B03C84-FF87-4E94-BEC9-C131B39166F0}" dt="2026-10-19T12:37:03.425" v="2721" actId="21"/>
          <ac:spMkLst>
            <pc:docMk/>
            <pc:sldMk cId="805705134" sldId="337"/>
            <ac:spMk id="32" creationId="{CDED87F5-7831-9DD6-8020-ED5D4F8586F0}"/>
          </ac:spMkLst>
        </pc:spChg>
        <pc:spChg chg="mod topLvl">
          <ac:chgData name="Kinga Adamowicz" userId="028793a0-1ca8-4f29-bd5b-5b312450a829" providerId="ADAL" clId="{41B03C84-FF87-4E94-BEC9-C131B39166F0}" dt="2026-10-19T12:23:19.455" v="2014" actId="962"/>
          <ac:spMkLst>
            <pc:docMk/>
            <pc:sldMk cId="805705134" sldId="337"/>
            <ac:spMk id="33" creationId="{CE3A5137-6E53-518D-9F8A-28FDEB66EC25}"/>
          </ac:spMkLst>
        </pc:spChg>
        <pc:spChg chg="add">
          <ac:chgData name="Kinga Adamowicz" userId="028793a0-1ca8-4f29-bd5b-5b312450a829" providerId="ADAL" clId="{41B03C84-FF87-4E94-BEC9-C131B39166F0}" dt="2026-10-19T12:36:24.389" v="2698" actId="22"/>
          <ac:spMkLst>
            <pc:docMk/>
            <pc:sldMk cId="805705134" sldId="337"/>
            <ac:spMk id="34" creationId="{907FC40E-5EEC-62A4-BDD2-07252D35CFC4}"/>
          </ac:spMkLst>
        </pc:spChg>
        <pc:spChg chg="add">
          <ac:chgData name="Kinga Adamowicz" userId="028793a0-1ca8-4f29-bd5b-5b312450a829" providerId="ADAL" clId="{41B03C84-FF87-4E94-BEC9-C131B39166F0}" dt="2026-10-19T12:36:26.883" v="2700" actId="22"/>
          <ac:spMkLst>
            <pc:docMk/>
            <pc:sldMk cId="805705134" sldId="337"/>
            <ac:spMk id="36" creationId="{57AB7832-397C-FA60-251D-8B73037CDB58}"/>
          </ac:spMkLst>
        </pc:spChg>
        <pc:spChg chg="add">
          <ac:chgData name="Kinga Adamowicz" userId="028793a0-1ca8-4f29-bd5b-5b312450a829" providerId="ADAL" clId="{41B03C84-FF87-4E94-BEC9-C131B39166F0}" dt="2026-10-19T12:36:30.668" v="2702" actId="22"/>
          <ac:spMkLst>
            <pc:docMk/>
            <pc:sldMk cId="805705134" sldId="337"/>
            <ac:spMk id="38" creationId="{2D1C53C3-C706-EE15-8061-A7D741D31FE4}"/>
          </ac:spMkLst>
        </pc:spChg>
        <pc:spChg chg="del mod topLvl">
          <ac:chgData name="Kinga Adamowicz" userId="028793a0-1ca8-4f29-bd5b-5b312450a829" providerId="ADAL" clId="{41B03C84-FF87-4E94-BEC9-C131B39166F0}" dt="2026-10-19T12:23:22.405" v="2016" actId="478"/>
          <ac:spMkLst>
            <pc:docMk/>
            <pc:sldMk cId="805705134" sldId="337"/>
            <ac:spMk id="39" creationId="{A8C4FF23-ED75-02B5-1CB7-0DB485395124}"/>
          </ac:spMkLst>
        </pc:spChg>
        <pc:spChg chg="del mod topLvl">
          <ac:chgData name="Kinga Adamowicz" userId="028793a0-1ca8-4f29-bd5b-5b312450a829" providerId="ADAL" clId="{41B03C84-FF87-4E94-BEC9-C131B39166F0}" dt="2026-10-19T12:36:35.692" v="2703" actId="21"/>
          <ac:spMkLst>
            <pc:docMk/>
            <pc:sldMk cId="805705134" sldId="337"/>
            <ac:spMk id="41" creationId="{C6FC7C0B-B7BD-D785-5FB3-CEF67CE062BC}"/>
          </ac:spMkLst>
        </pc:spChg>
        <pc:spChg chg="mod topLvl">
          <ac:chgData name="Kinga Adamowicz" userId="028793a0-1ca8-4f29-bd5b-5b312450a829" providerId="ADAL" clId="{41B03C84-FF87-4E94-BEC9-C131B39166F0}" dt="2026-10-19T12:23:26.499" v="2019" actId="962"/>
          <ac:spMkLst>
            <pc:docMk/>
            <pc:sldMk cId="805705134" sldId="337"/>
            <ac:spMk id="42" creationId="{A3879608-527C-3E10-42E3-DBF1AF625F18}"/>
          </ac:spMkLst>
        </pc:spChg>
        <pc:spChg chg="add">
          <ac:chgData name="Kinga Adamowicz" userId="028793a0-1ca8-4f29-bd5b-5b312450a829" providerId="ADAL" clId="{41B03C84-FF87-4E94-BEC9-C131B39166F0}" dt="2026-10-19T12:36:36.326" v="2704" actId="22"/>
          <ac:spMkLst>
            <pc:docMk/>
            <pc:sldMk cId="805705134" sldId="337"/>
            <ac:spMk id="49" creationId="{96962209-C988-1F0E-C7A5-4ACA66C35347}"/>
          </ac:spMkLst>
        </pc:spChg>
        <pc:spChg chg="del">
          <ac:chgData name="Kinga Adamowicz" userId="028793a0-1ca8-4f29-bd5b-5b312450a829" providerId="ADAL" clId="{41B03C84-FF87-4E94-BEC9-C131B39166F0}" dt="2026-10-19T06:55:12.829" v="772" actId="478"/>
          <ac:spMkLst>
            <pc:docMk/>
            <pc:sldMk cId="805705134" sldId="337"/>
            <ac:spMk id="51" creationId="{96FFA2B9-D58B-C702-BA7D-14A30A7571D9}"/>
          </ac:spMkLst>
        </pc:spChg>
        <pc:spChg chg="add">
          <ac:chgData name="Kinga Adamowicz" userId="028793a0-1ca8-4f29-bd5b-5b312450a829" providerId="ADAL" clId="{41B03C84-FF87-4E94-BEC9-C131B39166F0}" dt="2026-10-19T12:36:38.776" v="2706" actId="22"/>
          <ac:spMkLst>
            <pc:docMk/>
            <pc:sldMk cId="805705134" sldId="337"/>
            <ac:spMk id="52" creationId="{9D84FC12-F882-FD55-A284-1CB52BDCDF05}"/>
          </ac:spMkLst>
        </pc:spChg>
        <pc:spChg chg="del">
          <ac:chgData name="Kinga Adamowicz" userId="028793a0-1ca8-4f29-bd5b-5b312450a829" providerId="ADAL" clId="{41B03C84-FF87-4E94-BEC9-C131B39166F0}" dt="2026-10-19T06:55:13.904" v="773" actId="478"/>
          <ac:spMkLst>
            <pc:docMk/>
            <pc:sldMk cId="805705134" sldId="337"/>
            <ac:spMk id="54" creationId="{642558FB-7CC3-F0C5-B83A-DA570D20BAC3}"/>
          </ac:spMkLst>
        </pc:spChg>
        <pc:spChg chg="add">
          <ac:chgData name="Kinga Adamowicz" userId="028793a0-1ca8-4f29-bd5b-5b312450a829" providerId="ADAL" clId="{41B03C84-FF87-4E94-BEC9-C131B39166F0}" dt="2026-10-19T12:36:48.127" v="2710" actId="22"/>
          <ac:spMkLst>
            <pc:docMk/>
            <pc:sldMk cId="805705134" sldId="337"/>
            <ac:spMk id="55" creationId="{A37C2AD7-03F6-137D-785F-014A112DBE03}"/>
          </ac:spMkLst>
        </pc:spChg>
        <pc:spChg chg="add">
          <ac:chgData name="Kinga Adamowicz" userId="028793a0-1ca8-4f29-bd5b-5b312450a829" providerId="ADAL" clId="{41B03C84-FF87-4E94-BEC9-C131B39166F0}" dt="2026-10-19T12:36:50.143" v="2712" actId="22"/>
          <ac:spMkLst>
            <pc:docMk/>
            <pc:sldMk cId="805705134" sldId="337"/>
            <ac:spMk id="57" creationId="{D5928B36-A8D9-54FC-7ECA-97E44503D1F0}"/>
          </ac:spMkLst>
        </pc:spChg>
        <pc:spChg chg="del">
          <ac:chgData name="Kinga Adamowicz" userId="028793a0-1ca8-4f29-bd5b-5b312450a829" providerId="ADAL" clId="{41B03C84-FF87-4E94-BEC9-C131B39166F0}" dt="2026-10-19T06:55:14.862" v="774" actId="478"/>
          <ac:spMkLst>
            <pc:docMk/>
            <pc:sldMk cId="805705134" sldId="337"/>
            <ac:spMk id="58" creationId="{9A157F58-CF2A-825B-C17A-974910F93F40}"/>
          </ac:spMkLst>
        </pc:spChg>
        <pc:spChg chg="add">
          <ac:chgData name="Kinga Adamowicz" userId="028793a0-1ca8-4f29-bd5b-5b312450a829" providerId="ADAL" clId="{41B03C84-FF87-4E94-BEC9-C131B39166F0}" dt="2026-10-19T12:36:54.914" v="2716" actId="22"/>
          <ac:spMkLst>
            <pc:docMk/>
            <pc:sldMk cId="805705134" sldId="337"/>
            <ac:spMk id="60" creationId="{318BA791-A02D-ADF5-6179-1751BB898F93}"/>
          </ac:spMkLst>
        </pc:spChg>
        <pc:spChg chg="add">
          <ac:chgData name="Kinga Adamowicz" userId="028793a0-1ca8-4f29-bd5b-5b312450a829" providerId="ADAL" clId="{41B03C84-FF87-4E94-BEC9-C131B39166F0}" dt="2026-10-19T12:36:57.989" v="2718" actId="22"/>
          <ac:spMkLst>
            <pc:docMk/>
            <pc:sldMk cId="805705134" sldId="337"/>
            <ac:spMk id="62" creationId="{8E3AB059-4B6C-33DC-EB34-F9970EC64BB6}"/>
          </ac:spMkLst>
        </pc:spChg>
        <pc:spChg chg="add">
          <ac:chgData name="Kinga Adamowicz" userId="028793a0-1ca8-4f29-bd5b-5b312450a829" providerId="ADAL" clId="{41B03C84-FF87-4E94-BEC9-C131B39166F0}" dt="2026-10-19T12:37:04.421" v="2722" actId="22"/>
          <ac:spMkLst>
            <pc:docMk/>
            <pc:sldMk cId="805705134" sldId="337"/>
            <ac:spMk id="64" creationId="{1AD97C6A-E0C4-8F03-C10D-51E8366E2DF5}"/>
          </ac:spMkLst>
        </pc:spChg>
        <pc:spChg chg="add">
          <ac:chgData name="Kinga Adamowicz" userId="028793a0-1ca8-4f29-bd5b-5b312450a829" providerId="ADAL" clId="{41B03C84-FF87-4E94-BEC9-C131B39166F0}" dt="2026-10-19T12:37:07.968" v="2724" actId="22"/>
          <ac:spMkLst>
            <pc:docMk/>
            <pc:sldMk cId="805705134" sldId="337"/>
            <ac:spMk id="66" creationId="{A63B6391-448B-CF65-91A1-FA66BE3183DE}"/>
          </ac:spMkLst>
        </pc:spChg>
        <pc:spChg chg="add">
          <ac:chgData name="Kinga Adamowicz" userId="028793a0-1ca8-4f29-bd5b-5b312450a829" providerId="ADAL" clId="{41B03C84-FF87-4E94-BEC9-C131B39166F0}" dt="2026-10-19T12:37:10.572" v="2726" actId="22"/>
          <ac:spMkLst>
            <pc:docMk/>
            <pc:sldMk cId="805705134" sldId="337"/>
            <ac:spMk id="68" creationId="{BB4D64C2-139A-2C49-A544-17B5C1139E36}"/>
          </ac:spMkLst>
        </pc:spChg>
        <pc:grpChg chg="del">
          <ac:chgData name="Kinga Adamowicz" userId="028793a0-1ca8-4f29-bd5b-5b312450a829" providerId="ADAL" clId="{41B03C84-FF87-4E94-BEC9-C131B39166F0}" dt="2026-10-19T07:02:51.696" v="796" actId="478"/>
          <ac:grpSpMkLst>
            <pc:docMk/>
            <pc:sldMk cId="805705134" sldId="337"/>
            <ac:grpSpMk id="43" creationId="{91D3FDE0-6291-82E1-54C7-83A75F1E0055}"/>
          </ac:grpSpMkLst>
        </pc:grpChg>
        <pc:grpChg chg="del">
          <ac:chgData name="Kinga Adamowicz" userId="028793a0-1ca8-4f29-bd5b-5b312450a829" providerId="ADAL" clId="{41B03C84-FF87-4E94-BEC9-C131B39166F0}" dt="2026-10-19T07:02:48.830" v="795" actId="478"/>
          <ac:grpSpMkLst>
            <pc:docMk/>
            <pc:sldMk cId="805705134" sldId="337"/>
            <ac:grpSpMk id="46" creationId="{839CF6E8-2174-5A45-BF7F-7BCA65A4313A}"/>
          </ac:grpSpMkLst>
        </pc:grpChg>
      </pc:sldChg>
      <pc:sldChg chg="addSp delSp modSp mod">
        <pc:chgData name="Kinga Adamowicz" userId="028793a0-1ca8-4f29-bd5b-5b312450a829" providerId="ADAL" clId="{41B03C84-FF87-4E94-BEC9-C131B39166F0}" dt="2026-10-20T07:25:24.104" v="2922" actId="478"/>
        <pc:sldMkLst>
          <pc:docMk/>
          <pc:sldMk cId="320890348" sldId="339"/>
        </pc:sldMkLst>
        <pc:spChg chg="mod">
          <ac:chgData name="Kinga Adamowicz" userId="028793a0-1ca8-4f29-bd5b-5b312450a829" providerId="ADAL" clId="{41B03C84-FF87-4E94-BEC9-C131B39166F0}" dt="2026-10-19T10:54:27.076" v="1627" actId="207"/>
          <ac:spMkLst>
            <pc:docMk/>
            <pc:sldMk cId="320890348" sldId="339"/>
            <ac:spMk id="3" creationId="{FBE32CFF-9009-F699-DBCC-1A2E1F419618}"/>
          </ac:spMkLst>
        </pc:spChg>
        <pc:spChg chg="mod">
          <ac:chgData name="Kinga Adamowicz" userId="028793a0-1ca8-4f29-bd5b-5b312450a829" providerId="ADAL" clId="{41B03C84-FF87-4E94-BEC9-C131B39166F0}" dt="2026-10-19T10:54:29.815" v="1628" actId="207"/>
          <ac:spMkLst>
            <pc:docMk/>
            <pc:sldMk cId="320890348" sldId="339"/>
            <ac:spMk id="5" creationId="{6CAFED7D-6D74-D43B-0663-36CD0B427141}"/>
          </ac:spMkLst>
        </pc:spChg>
        <pc:spChg chg="mod">
          <ac:chgData name="Kinga Adamowicz" userId="028793a0-1ca8-4f29-bd5b-5b312450a829" providerId="ADAL" clId="{41B03C84-FF87-4E94-BEC9-C131B39166F0}" dt="2026-10-19T10:54:29.815" v="1628" actId="207"/>
          <ac:spMkLst>
            <pc:docMk/>
            <pc:sldMk cId="320890348" sldId="339"/>
            <ac:spMk id="6" creationId="{515B5DD2-D379-725E-A02E-AD52CC2C1A89}"/>
          </ac:spMkLst>
        </pc:spChg>
        <pc:spChg chg="add del mod">
          <ac:chgData name="Kinga Adamowicz" userId="028793a0-1ca8-4f29-bd5b-5b312450a829" providerId="ADAL" clId="{41B03C84-FF87-4E94-BEC9-C131B39166F0}" dt="2026-10-20T07:25:24.104" v="2922" actId="478"/>
          <ac:spMkLst>
            <pc:docMk/>
            <pc:sldMk cId="320890348" sldId="339"/>
            <ac:spMk id="7" creationId="{755121FD-3C2F-A00F-C2A8-20FEFC4E147A}"/>
          </ac:spMkLst>
        </pc:spChg>
        <pc:spChg chg="add mod">
          <ac:chgData name="Kinga Adamowicz" userId="028793a0-1ca8-4f29-bd5b-5b312450a829" providerId="ADAL" clId="{41B03C84-FF87-4E94-BEC9-C131B39166F0}" dt="2026-10-20T07:25:21.478" v="2921" actId="1038"/>
          <ac:spMkLst>
            <pc:docMk/>
            <pc:sldMk cId="320890348" sldId="339"/>
            <ac:spMk id="10" creationId="{17F84E4D-D97E-5A74-B905-3F217EF572C7}"/>
          </ac:spMkLst>
        </pc:spChg>
        <pc:spChg chg="add mod">
          <ac:chgData name="Kinga Adamowicz" userId="028793a0-1ca8-4f29-bd5b-5b312450a829" providerId="ADAL" clId="{41B03C84-FF87-4E94-BEC9-C131B39166F0}" dt="2026-10-19T12:49:49.998" v="2867" actId="33553"/>
          <ac:spMkLst>
            <pc:docMk/>
            <pc:sldMk cId="320890348" sldId="339"/>
            <ac:spMk id="11" creationId="{8DDBD85D-A27B-1063-68AD-1173C733D0B0}"/>
          </ac:spMkLst>
        </pc:spChg>
        <pc:spChg chg="add">
          <ac:chgData name="Kinga Adamowicz" userId="028793a0-1ca8-4f29-bd5b-5b312450a829" providerId="ADAL" clId="{41B03C84-FF87-4E94-BEC9-C131B39166F0}" dt="2026-10-19T12:49:28.470" v="2857" actId="22"/>
          <ac:spMkLst>
            <pc:docMk/>
            <pc:sldMk cId="320890348" sldId="339"/>
            <ac:spMk id="13" creationId="{C2E1CDD3-3751-B39F-B090-BB4D9F2A79E5}"/>
          </ac:spMkLst>
        </pc:spChg>
        <pc:spChg chg="del">
          <ac:chgData name="Kinga Adamowicz" userId="028793a0-1ca8-4f29-bd5b-5b312450a829" providerId="ADAL" clId="{41B03C84-FF87-4E94-BEC9-C131B39166F0}" dt="2026-10-19T12:49:18.753" v="2852" actId="21"/>
          <ac:spMkLst>
            <pc:docMk/>
            <pc:sldMk cId="320890348" sldId="339"/>
            <ac:spMk id="15" creationId="{197F948A-BF6D-7275-9DD0-4DAC0591D9FA}"/>
          </ac:spMkLst>
        </pc:spChg>
        <pc:spChg chg="add">
          <ac:chgData name="Kinga Adamowicz" userId="028793a0-1ca8-4f29-bd5b-5b312450a829" providerId="ADAL" clId="{41B03C84-FF87-4E94-BEC9-C131B39166F0}" dt="2026-10-19T12:49:32.370" v="2859" actId="22"/>
          <ac:spMkLst>
            <pc:docMk/>
            <pc:sldMk cId="320890348" sldId="339"/>
            <ac:spMk id="17" creationId="{ABA2A402-5BD1-53D8-3915-EC4027EA9D6E}"/>
          </ac:spMkLst>
        </pc:spChg>
        <pc:spChg chg="del mod">
          <ac:chgData name="Kinga Adamowicz" userId="028793a0-1ca8-4f29-bd5b-5b312450a829" providerId="ADAL" clId="{41B03C84-FF87-4E94-BEC9-C131B39166F0}" dt="2026-10-19T12:49:21.239" v="2854" actId="21"/>
          <ac:spMkLst>
            <pc:docMk/>
            <pc:sldMk cId="320890348" sldId="339"/>
            <ac:spMk id="18" creationId="{8DDBD85D-A27B-1063-68AD-1173C733D0B0}"/>
          </ac:spMkLst>
        </pc:spChg>
        <pc:spChg chg="add">
          <ac:chgData name="Kinga Adamowicz" userId="028793a0-1ca8-4f29-bd5b-5b312450a829" providerId="ADAL" clId="{41B03C84-FF87-4E94-BEC9-C131B39166F0}" dt="2026-10-19T12:49:34.625" v="2861" actId="22"/>
          <ac:spMkLst>
            <pc:docMk/>
            <pc:sldMk cId="320890348" sldId="339"/>
            <ac:spMk id="22" creationId="{AD2F70C5-8B96-5217-EBF1-E860747678BA}"/>
          </ac:spMkLst>
        </pc:spChg>
        <pc:spChg chg="del mod">
          <ac:chgData name="Kinga Adamowicz" userId="028793a0-1ca8-4f29-bd5b-5b312450a829" providerId="ADAL" clId="{41B03C84-FF87-4E94-BEC9-C131B39166F0}" dt="2026-10-19T12:49:28.035" v="2856" actId="21"/>
          <ac:spMkLst>
            <pc:docMk/>
            <pc:sldMk cId="320890348" sldId="339"/>
            <ac:spMk id="23" creationId="{3491C6DA-EFB3-5EB2-9F0F-0117AF8017FE}"/>
          </ac:spMkLst>
        </pc:spChg>
        <pc:spChg chg="add del">
          <ac:chgData name="Kinga Adamowicz" userId="028793a0-1ca8-4f29-bd5b-5b312450a829" providerId="ADAL" clId="{41B03C84-FF87-4E94-BEC9-C131B39166F0}" dt="2026-10-19T12:49:37.819" v="2863" actId="22"/>
          <ac:spMkLst>
            <pc:docMk/>
            <pc:sldMk cId="320890348" sldId="339"/>
            <ac:spMk id="25" creationId="{3EFFA992-5FD9-93F4-CB17-CF5561D04DBD}"/>
          </ac:spMkLst>
        </pc:spChg>
        <pc:spChg chg="del mod">
          <ac:chgData name="Kinga Adamowicz" userId="028793a0-1ca8-4f29-bd5b-5b312450a829" providerId="ADAL" clId="{41B03C84-FF87-4E94-BEC9-C131B39166F0}" dt="2026-10-19T12:49:31.839" v="2858" actId="21"/>
          <ac:spMkLst>
            <pc:docMk/>
            <pc:sldMk cId="320890348" sldId="339"/>
            <ac:spMk id="28" creationId="{E5B8BF0C-3E2C-EF0E-BE40-9790903FDE7C}"/>
          </ac:spMkLst>
        </pc:spChg>
        <pc:spChg chg="add">
          <ac:chgData name="Kinga Adamowicz" userId="028793a0-1ca8-4f29-bd5b-5b312450a829" providerId="ADAL" clId="{41B03C84-FF87-4E94-BEC9-C131B39166F0}" dt="2026-10-19T12:49:40.273" v="2865" actId="22"/>
          <ac:spMkLst>
            <pc:docMk/>
            <pc:sldMk cId="320890348" sldId="339"/>
            <ac:spMk id="29" creationId="{0F36EF52-4ED3-0829-F977-C0B491DE74AC}"/>
          </ac:spMkLst>
        </pc:spChg>
        <pc:spChg chg="del mod">
          <ac:chgData name="Kinga Adamowicz" userId="028793a0-1ca8-4f29-bd5b-5b312450a829" providerId="ADAL" clId="{41B03C84-FF87-4E94-BEC9-C131B39166F0}" dt="2026-10-19T12:49:34.256" v="2860" actId="21"/>
          <ac:spMkLst>
            <pc:docMk/>
            <pc:sldMk cId="320890348" sldId="339"/>
            <ac:spMk id="32" creationId="{3ACE2258-5C9A-401C-28F2-68DBADDF6F1F}"/>
          </ac:spMkLst>
        </pc:spChg>
        <pc:spChg chg="del">
          <ac:chgData name="Kinga Adamowicz" userId="028793a0-1ca8-4f29-bd5b-5b312450a829" providerId="ADAL" clId="{41B03C84-FF87-4E94-BEC9-C131B39166F0}" dt="2026-10-19T12:49:39.694" v="2864" actId="21"/>
          <ac:spMkLst>
            <pc:docMk/>
            <pc:sldMk cId="320890348" sldId="339"/>
            <ac:spMk id="34" creationId="{47B3EA9C-2BA4-D1C4-96F3-CD37A8B57178}"/>
          </ac:spMkLst>
        </pc:spChg>
        <pc:spChg chg="del mod">
          <ac:chgData name="Kinga Adamowicz" userId="028793a0-1ca8-4f29-bd5b-5b312450a829" providerId="ADAL" clId="{41B03C84-FF87-4E94-BEC9-C131B39166F0}" dt="2026-10-19T12:43:23.995" v="2831" actId="478"/>
          <ac:spMkLst>
            <pc:docMk/>
            <pc:sldMk cId="320890348" sldId="339"/>
            <ac:spMk id="36" creationId="{16AE6257-84B5-55F0-5EC9-AF09F39A1F0F}"/>
          </ac:spMkLst>
        </pc:spChg>
        <pc:grpChg chg="mod">
          <ac:chgData name="Kinga Adamowicz" userId="028793a0-1ca8-4f29-bd5b-5b312450a829" providerId="ADAL" clId="{41B03C84-FF87-4E94-BEC9-C131B39166F0}" dt="2026-10-19T10:54:27.076" v="1627" actId="207"/>
          <ac:grpSpMkLst>
            <pc:docMk/>
            <pc:sldMk cId="320890348" sldId="339"/>
            <ac:grpSpMk id="2" creationId="{0939BCCD-09D8-B216-2141-72EF20D18649}"/>
          </ac:grpSpMkLst>
        </pc:grpChg>
        <pc:grpChg chg="mod">
          <ac:chgData name="Kinga Adamowicz" userId="028793a0-1ca8-4f29-bd5b-5b312450a829" providerId="ADAL" clId="{41B03C84-FF87-4E94-BEC9-C131B39166F0}" dt="2026-10-19T10:54:29.815" v="1628" actId="207"/>
          <ac:grpSpMkLst>
            <pc:docMk/>
            <pc:sldMk cId="320890348" sldId="339"/>
            <ac:grpSpMk id="4" creationId="{C703D035-A2CC-623F-6E0C-EBDFEACE03CE}"/>
          </ac:grpSpMkLst>
        </pc:grpChg>
      </pc:sldChg>
      <pc:sldChg chg="addSp delSp modSp add mod">
        <pc:chgData name="Kinga Adamowicz" userId="028793a0-1ca8-4f29-bd5b-5b312450a829" providerId="ADAL" clId="{41B03C84-FF87-4E94-BEC9-C131B39166F0}" dt="2026-10-19T12:42:55.506" v="2824" actId="33553"/>
        <pc:sldMkLst>
          <pc:docMk/>
          <pc:sldMk cId="613747066" sldId="342"/>
        </pc:sldMkLst>
        <pc:spChg chg="add mod">
          <ac:chgData name="Kinga Adamowicz" userId="028793a0-1ca8-4f29-bd5b-5b312450a829" providerId="ADAL" clId="{41B03C84-FF87-4E94-BEC9-C131B39166F0}" dt="2026-10-19T11:01:30.308" v="1697" actId="1076"/>
          <ac:spMkLst>
            <pc:docMk/>
            <pc:sldMk cId="613747066" sldId="342"/>
            <ac:spMk id="5" creationId="{7E43F305-C33E-7209-A89B-8951854E5391}"/>
          </ac:spMkLst>
        </pc:spChg>
        <pc:spChg chg="mod">
          <ac:chgData name="Kinga Adamowicz" userId="028793a0-1ca8-4f29-bd5b-5b312450a829" providerId="ADAL" clId="{41B03C84-FF87-4E94-BEC9-C131B39166F0}" dt="2026-10-19T12:42:55.506" v="2824" actId="33553"/>
          <ac:spMkLst>
            <pc:docMk/>
            <pc:sldMk cId="613747066" sldId="342"/>
            <ac:spMk id="6" creationId="{481F07B8-E173-9FAC-646B-0168AFCA2BB8}"/>
          </ac:spMkLst>
        </pc:spChg>
        <pc:spChg chg="add mod">
          <ac:chgData name="Kinga Adamowicz" userId="028793a0-1ca8-4f29-bd5b-5b312450a829" providerId="ADAL" clId="{41B03C84-FF87-4E94-BEC9-C131B39166F0}" dt="2026-10-19T12:24:18.987" v="2027" actId="962"/>
          <ac:spMkLst>
            <pc:docMk/>
            <pc:sldMk cId="613747066" sldId="342"/>
            <ac:spMk id="8" creationId="{C435B394-170C-1E34-9C0E-6936265F6A7D}"/>
          </ac:spMkLst>
        </pc:spChg>
        <pc:spChg chg="mod">
          <ac:chgData name="Kinga Adamowicz" userId="028793a0-1ca8-4f29-bd5b-5b312450a829" providerId="ADAL" clId="{41B03C84-FF87-4E94-BEC9-C131B39166F0}" dt="2026-10-19T11:01:30.308" v="1697" actId="1076"/>
          <ac:spMkLst>
            <pc:docMk/>
            <pc:sldMk cId="613747066" sldId="342"/>
            <ac:spMk id="9" creationId="{E74F5FDB-0CE4-9812-8BC2-7205D283AD5F}"/>
          </ac:spMkLst>
        </pc:spChg>
        <pc:spChg chg="del">
          <ac:chgData name="Kinga Adamowicz" userId="028793a0-1ca8-4f29-bd5b-5b312450a829" providerId="ADAL" clId="{41B03C84-FF87-4E94-BEC9-C131B39166F0}" dt="2026-10-19T10:56:09.817" v="1644" actId="478"/>
          <ac:spMkLst>
            <pc:docMk/>
            <pc:sldMk cId="613747066" sldId="342"/>
            <ac:spMk id="11" creationId="{86B6CEE5-1601-63B6-252E-4342A1ABDDAD}"/>
          </ac:spMkLst>
        </pc:spChg>
        <pc:spChg chg="add del mod">
          <ac:chgData name="Kinga Adamowicz" userId="028793a0-1ca8-4f29-bd5b-5b312450a829" providerId="ADAL" clId="{41B03C84-FF87-4E94-BEC9-C131B39166F0}" dt="2026-10-19T11:01:39.893" v="1699" actId="478"/>
          <ac:spMkLst>
            <pc:docMk/>
            <pc:sldMk cId="613747066" sldId="342"/>
            <ac:spMk id="14" creationId="{D7390281-C2EF-AA7B-A511-705B629E5F9E}"/>
          </ac:spMkLst>
        </pc:spChg>
        <pc:spChg chg="add del mod">
          <ac:chgData name="Kinga Adamowicz" userId="028793a0-1ca8-4f29-bd5b-5b312450a829" providerId="ADAL" clId="{41B03C84-FF87-4E94-BEC9-C131B39166F0}" dt="2026-10-19T11:01:49.876" v="1702" actId="478"/>
          <ac:spMkLst>
            <pc:docMk/>
            <pc:sldMk cId="613747066" sldId="342"/>
            <ac:spMk id="16" creationId="{8B688D3A-70E1-B766-3309-1546F4460B05}"/>
          </ac:spMkLst>
        </pc:spChg>
        <pc:spChg chg="del">
          <ac:chgData name="Kinga Adamowicz" userId="028793a0-1ca8-4f29-bd5b-5b312450a829" providerId="ADAL" clId="{41B03C84-FF87-4E94-BEC9-C131B39166F0}" dt="2026-10-19T10:55:59.896" v="1640" actId="478"/>
          <ac:spMkLst>
            <pc:docMk/>
            <pc:sldMk cId="613747066" sldId="342"/>
            <ac:spMk id="17" creationId="{E3CC5399-193E-7468-FC55-AC2EDFCEECFE}"/>
          </ac:spMkLst>
        </pc:spChg>
        <pc:spChg chg="del">
          <ac:chgData name="Kinga Adamowicz" userId="028793a0-1ca8-4f29-bd5b-5b312450a829" providerId="ADAL" clId="{41B03C84-FF87-4E94-BEC9-C131B39166F0}" dt="2026-10-19T10:55:58.797" v="1639" actId="478"/>
          <ac:spMkLst>
            <pc:docMk/>
            <pc:sldMk cId="613747066" sldId="342"/>
            <ac:spMk id="18" creationId="{70973B6F-B931-9429-2FE1-A8BCDD94C5C0}"/>
          </ac:spMkLst>
        </pc:spChg>
        <pc:spChg chg="add del mod">
          <ac:chgData name="Kinga Adamowicz" userId="028793a0-1ca8-4f29-bd5b-5b312450a829" providerId="ADAL" clId="{41B03C84-FF87-4E94-BEC9-C131B39166F0}" dt="2026-10-19T11:02:19.699" v="1709" actId="478"/>
          <ac:spMkLst>
            <pc:docMk/>
            <pc:sldMk cId="613747066" sldId="342"/>
            <ac:spMk id="22" creationId="{6A135604-ED01-8395-BA32-A5ED8A69C9A0}"/>
          </ac:spMkLst>
        </pc:spChg>
        <pc:spChg chg="del">
          <ac:chgData name="Kinga Adamowicz" userId="028793a0-1ca8-4f29-bd5b-5b312450a829" providerId="ADAL" clId="{41B03C84-FF87-4E94-BEC9-C131B39166F0}" dt="2026-10-19T10:55:55.130" v="1636" actId="478"/>
          <ac:spMkLst>
            <pc:docMk/>
            <pc:sldMk cId="613747066" sldId="342"/>
            <ac:spMk id="24" creationId="{85AABCE2-1F03-9163-21F7-6409FA450981}"/>
          </ac:spMkLst>
        </pc:spChg>
        <pc:spChg chg="del">
          <ac:chgData name="Kinga Adamowicz" userId="028793a0-1ca8-4f29-bd5b-5b312450a829" providerId="ADAL" clId="{41B03C84-FF87-4E94-BEC9-C131B39166F0}" dt="2026-10-19T10:55:56.136" v="1637" actId="478"/>
          <ac:spMkLst>
            <pc:docMk/>
            <pc:sldMk cId="613747066" sldId="342"/>
            <ac:spMk id="25" creationId="{1C0835FE-EDA5-7E39-1908-F984FF8E166F}"/>
          </ac:spMkLst>
        </pc:spChg>
        <pc:spChg chg="add mod">
          <ac:chgData name="Kinga Adamowicz" userId="028793a0-1ca8-4f29-bd5b-5b312450a829" providerId="ADAL" clId="{41B03C84-FF87-4E94-BEC9-C131B39166F0}" dt="2026-10-19T11:03:05.496" v="1716" actId="1076"/>
          <ac:spMkLst>
            <pc:docMk/>
            <pc:sldMk cId="613747066" sldId="342"/>
            <ac:spMk id="27" creationId="{1DD06284-21F7-3435-3272-E934A994C260}"/>
          </ac:spMkLst>
        </pc:spChg>
        <pc:spChg chg="add del mod">
          <ac:chgData name="Kinga Adamowicz" userId="028793a0-1ca8-4f29-bd5b-5b312450a829" providerId="ADAL" clId="{41B03C84-FF87-4E94-BEC9-C131B39166F0}" dt="2026-10-19T12:42:53.212" v="2823" actId="478"/>
          <ac:spMkLst>
            <pc:docMk/>
            <pc:sldMk cId="613747066" sldId="342"/>
            <ac:spMk id="28" creationId="{B177E8EE-1B4A-A967-B6E8-B135C9F03EDF}"/>
          </ac:spMkLst>
        </pc:spChg>
        <pc:spChg chg="del mod">
          <ac:chgData name="Kinga Adamowicz" userId="028793a0-1ca8-4f29-bd5b-5b312450a829" providerId="ADAL" clId="{41B03C84-FF87-4E94-BEC9-C131B39166F0}" dt="2026-10-19T10:59:48.200" v="1681" actId="478"/>
          <ac:spMkLst>
            <pc:docMk/>
            <pc:sldMk cId="613747066" sldId="342"/>
            <ac:spMk id="29" creationId="{0197C7AB-8DB3-E100-2FAA-16128D74F6EB}"/>
          </ac:spMkLst>
        </pc:spChg>
        <pc:spChg chg="del mod">
          <ac:chgData name="Kinga Adamowicz" userId="028793a0-1ca8-4f29-bd5b-5b312450a829" providerId="ADAL" clId="{41B03C84-FF87-4E94-BEC9-C131B39166F0}" dt="2026-10-19T10:56:31.515" v="1655" actId="478"/>
          <ac:spMkLst>
            <pc:docMk/>
            <pc:sldMk cId="613747066" sldId="342"/>
            <ac:spMk id="47" creationId="{0A403E5B-1989-B3FF-D270-E9B1680AE407}"/>
          </ac:spMkLst>
        </pc:spChg>
        <pc:spChg chg="del">
          <ac:chgData name="Kinga Adamowicz" userId="028793a0-1ca8-4f29-bd5b-5b312450a829" providerId="ADAL" clId="{41B03C84-FF87-4E94-BEC9-C131B39166F0}" dt="2026-10-19T10:56:29.154" v="1652" actId="478"/>
          <ac:spMkLst>
            <pc:docMk/>
            <pc:sldMk cId="613747066" sldId="342"/>
            <ac:spMk id="49" creationId="{13C22F1D-14BC-1EDB-0551-AE707C925433}"/>
          </ac:spMkLst>
        </pc:spChg>
        <pc:spChg chg="del">
          <ac:chgData name="Kinga Adamowicz" userId="028793a0-1ca8-4f29-bd5b-5b312450a829" providerId="ADAL" clId="{41B03C84-FF87-4E94-BEC9-C131B39166F0}" dt="2026-10-19T10:55:57.159" v="1638" actId="478"/>
          <ac:spMkLst>
            <pc:docMk/>
            <pc:sldMk cId="613747066" sldId="342"/>
            <ac:spMk id="51" creationId="{50672C24-DA4A-917E-3927-F85CFB6FD534}"/>
          </ac:spMkLst>
        </pc:spChg>
        <pc:spChg chg="del">
          <ac:chgData name="Kinga Adamowicz" userId="028793a0-1ca8-4f29-bd5b-5b312450a829" providerId="ADAL" clId="{41B03C84-FF87-4E94-BEC9-C131B39166F0}" dt="2026-10-19T10:56:27.974" v="1650" actId="478"/>
          <ac:spMkLst>
            <pc:docMk/>
            <pc:sldMk cId="613747066" sldId="342"/>
            <ac:spMk id="53" creationId="{26E1011A-CA58-63BB-B113-9B552C938A83}"/>
          </ac:spMkLst>
        </pc:spChg>
        <pc:grpChg chg="del">
          <ac:chgData name="Kinga Adamowicz" userId="028793a0-1ca8-4f29-bd5b-5b312450a829" providerId="ADAL" clId="{41B03C84-FF87-4E94-BEC9-C131B39166F0}" dt="2026-10-19T10:56:22.220" v="1648" actId="478"/>
          <ac:grpSpMkLst>
            <pc:docMk/>
            <pc:sldMk cId="613747066" sldId="342"/>
            <ac:grpSpMk id="2" creationId="{80808D96-5C9B-BB5D-B9E2-01051E1FDBF9}"/>
          </ac:grpSpMkLst>
        </pc:grpChg>
        <pc:grpChg chg="del">
          <ac:chgData name="Kinga Adamowicz" userId="028793a0-1ca8-4f29-bd5b-5b312450a829" providerId="ADAL" clId="{41B03C84-FF87-4E94-BEC9-C131B39166F0}" dt="2026-10-19T10:56:29.731" v="1653" actId="478"/>
          <ac:grpSpMkLst>
            <pc:docMk/>
            <pc:sldMk cId="613747066" sldId="342"/>
            <ac:grpSpMk id="12" creationId="{EBC9EABB-691B-3D84-BAF9-42BE843E3D53}"/>
          </ac:grpSpMkLst>
        </pc:grpChg>
        <pc:grpChg chg="del">
          <ac:chgData name="Kinga Adamowicz" userId="028793a0-1ca8-4f29-bd5b-5b312450a829" providerId="ADAL" clId="{41B03C84-FF87-4E94-BEC9-C131B39166F0}" dt="2026-10-19T10:56:28.373" v="1651" actId="478"/>
          <ac:grpSpMkLst>
            <pc:docMk/>
            <pc:sldMk cId="613747066" sldId="342"/>
            <ac:grpSpMk id="19" creationId="{469A45A1-A464-190C-46F7-240D219B94A5}"/>
          </ac:grpSpMkLst>
        </pc:grpChg>
      </pc:sldChg>
      <pc:sldChg chg="addSp delSp modSp add mod">
        <pc:chgData name="Kinga Adamowicz" userId="028793a0-1ca8-4f29-bd5b-5b312450a829" providerId="ADAL" clId="{41B03C84-FF87-4E94-BEC9-C131B39166F0}" dt="2026-10-19T12:40:51.263" v="2764" actId="478"/>
        <pc:sldMkLst>
          <pc:docMk/>
          <pc:sldMk cId="19518551" sldId="343"/>
        </pc:sldMkLst>
        <pc:spChg chg="mod topLvl">
          <ac:chgData name="Kinga Adamowicz" userId="028793a0-1ca8-4f29-bd5b-5b312450a829" providerId="ADAL" clId="{41B03C84-FF87-4E94-BEC9-C131B39166F0}" dt="2026-10-19T08:06:16.250" v="1023" actId="165"/>
          <ac:spMkLst>
            <pc:docMk/>
            <pc:sldMk cId="19518551" sldId="343"/>
            <ac:spMk id="3" creationId="{C572304B-2B4D-78EB-377F-01A10BE61865}"/>
          </ac:spMkLst>
        </pc:spChg>
        <pc:spChg chg="mod topLvl">
          <ac:chgData name="Kinga Adamowicz" userId="028793a0-1ca8-4f29-bd5b-5b312450a829" providerId="ADAL" clId="{41B03C84-FF87-4E94-BEC9-C131B39166F0}" dt="2026-10-19T08:06:16.250" v="1023" actId="165"/>
          <ac:spMkLst>
            <pc:docMk/>
            <pc:sldMk cId="19518551" sldId="343"/>
            <ac:spMk id="5" creationId="{8B532048-82BD-B729-5FE4-1FC16F7F3CF1}"/>
          </ac:spMkLst>
        </pc:spChg>
        <pc:spChg chg="mod topLvl">
          <ac:chgData name="Kinga Adamowicz" userId="028793a0-1ca8-4f29-bd5b-5b312450a829" providerId="ADAL" clId="{41B03C84-FF87-4E94-BEC9-C131B39166F0}" dt="2026-10-19T12:40:49.038" v="2763" actId="33553"/>
          <ac:spMkLst>
            <pc:docMk/>
            <pc:sldMk cId="19518551" sldId="343"/>
            <ac:spMk id="6" creationId="{4FE31581-1B05-B25F-D82D-F1CDAFB15C92}"/>
          </ac:spMkLst>
        </pc:spChg>
        <pc:spChg chg="mod topLvl">
          <ac:chgData name="Kinga Adamowicz" userId="028793a0-1ca8-4f29-bd5b-5b312450a829" providerId="ADAL" clId="{41B03C84-FF87-4E94-BEC9-C131B39166F0}" dt="2026-10-19T08:07:15.542" v="1041" actId="207"/>
          <ac:spMkLst>
            <pc:docMk/>
            <pc:sldMk cId="19518551" sldId="343"/>
            <ac:spMk id="7" creationId="{E6B372A1-339D-7A0A-106D-8DCEC8BDDEC1}"/>
          </ac:spMkLst>
        </pc:spChg>
        <pc:spChg chg="add mod">
          <ac:chgData name="Kinga Adamowicz" userId="028793a0-1ca8-4f29-bd5b-5b312450a829" providerId="ADAL" clId="{41B03C84-FF87-4E94-BEC9-C131B39166F0}" dt="2026-10-19T12:24:10.064" v="2023" actId="962"/>
          <ac:spMkLst>
            <pc:docMk/>
            <pc:sldMk cId="19518551" sldId="343"/>
            <ac:spMk id="8" creationId="{DC95441F-6C38-8F83-9F48-E8D25334672F}"/>
          </ac:spMkLst>
        </pc:spChg>
        <pc:spChg chg="del">
          <ac:chgData name="Kinga Adamowicz" userId="028793a0-1ca8-4f29-bd5b-5b312450a829" providerId="ADAL" clId="{41B03C84-FF87-4E94-BEC9-C131B39166F0}" dt="2026-10-19T08:04:46.868" v="1013" actId="478"/>
          <ac:spMkLst>
            <pc:docMk/>
            <pc:sldMk cId="19518551" sldId="343"/>
            <ac:spMk id="9" creationId="{DD9EDD26-3906-A2F0-6E4B-5D70DE90776F}"/>
          </ac:spMkLst>
        </pc:spChg>
        <pc:spChg chg="mod topLvl">
          <ac:chgData name="Kinga Adamowicz" userId="028793a0-1ca8-4f29-bd5b-5b312450a829" providerId="ADAL" clId="{41B03C84-FF87-4E94-BEC9-C131B39166F0}" dt="2026-10-19T08:06:16.250" v="1023" actId="165"/>
          <ac:spMkLst>
            <pc:docMk/>
            <pc:sldMk cId="19518551" sldId="343"/>
            <ac:spMk id="10" creationId="{8A2F2DD6-D3BE-C975-E041-3F6A0DF0B463}"/>
          </ac:spMkLst>
        </pc:spChg>
        <pc:spChg chg="add del mod ord">
          <ac:chgData name="Kinga Adamowicz" userId="028793a0-1ca8-4f29-bd5b-5b312450a829" providerId="ADAL" clId="{41B03C84-FF87-4E94-BEC9-C131B39166F0}" dt="2026-10-19T12:40:51.263" v="2764" actId="478"/>
          <ac:spMkLst>
            <pc:docMk/>
            <pc:sldMk cId="19518551" sldId="343"/>
            <ac:spMk id="11" creationId="{A658D84D-AE8E-FF25-29B4-411F32CE827D}"/>
          </ac:spMkLst>
        </pc:spChg>
        <pc:spChg chg="del">
          <ac:chgData name="Kinga Adamowicz" userId="028793a0-1ca8-4f29-bd5b-5b312450a829" providerId="ADAL" clId="{41B03C84-FF87-4E94-BEC9-C131B39166F0}" dt="2026-10-19T08:04:47.927" v="1014" actId="478"/>
          <ac:spMkLst>
            <pc:docMk/>
            <pc:sldMk cId="19518551" sldId="343"/>
            <ac:spMk id="12" creationId="{9B90F704-5811-80F3-DAA5-03C374EA9E58}"/>
          </ac:spMkLst>
        </pc:spChg>
        <pc:spChg chg="del">
          <ac:chgData name="Kinga Adamowicz" userId="028793a0-1ca8-4f29-bd5b-5b312450a829" providerId="ADAL" clId="{41B03C84-FF87-4E94-BEC9-C131B39166F0}" dt="2026-10-19T08:04:40.868" v="1012" actId="478"/>
          <ac:spMkLst>
            <pc:docMk/>
            <pc:sldMk cId="19518551" sldId="343"/>
            <ac:spMk id="14" creationId="{129784F6-9BE3-0BBE-8791-7142FC32F915}"/>
          </ac:spMkLst>
        </pc:spChg>
        <pc:spChg chg="del">
          <ac:chgData name="Kinga Adamowicz" userId="028793a0-1ca8-4f29-bd5b-5b312450a829" providerId="ADAL" clId="{41B03C84-FF87-4E94-BEC9-C131B39166F0}" dt="2026-10-19T08:05:15.064" v="1017" actId="478"/>
          <ac:spMkLst>
            <pc:docMk/>
            <pc:sldMk cId="19518551" sldId="343"/>
            <ac:spMk id="29" creationId="{A221C0FF-4BD4-2057-2182-0856ED6FC34D}"/>
          </ac:spMkLst>
        </pc:spChg>
        <pc:spChg chg="del mod topLvl">
          <ac:chgData name="Kinga Adamowicz" userId="028793a0-1ca8-4f29-bd5b-5b312450a829" providerId="ADAL" clId="{41B03C84-FF87-4E94-BEC9-C131B39166F0}" dt="2026-10-19T08:06:45.294" v="1027" actId="478"/>
          <ac:spMkLst>
            <pc:docMk/>
            <pc:sldMk cId="19518551" sldId="343"/>
            <ac:spMk id="35" creationId="{2074031F-F636-5590-8F96-3FC02229BEA4}"/>
          </ac:spMkLst>
        </pc:spChg>
        <pc:spChg chg="mod topLvl">
          <ac:chgData name="Kinga Adamowicz" userId="028793a0-1ca8-4f29-bd5b-5b312450a829" providerId="ADAL" clId="{41B03C84-FF87-4E94-BEC9-C131B39166F0}" dt="2026-10-19T08:07:11.893" v="1039" actId="207"/>
          <ac:spMkLst>
            <pc:docMk/>
            <pc:sldMk cId="19518551" sldId="343"/>
            <ac:spMk id="39" creationId="{6C3B57C6-C7C3-1B18-6410-B3D51947C05A}"/>
          </ac:spMkLst>
        </pc:spChg>
        <pc:spChg chg="mod topLvl">
          <ac:chgData name="Kinga Adamowicz" userId="028793a0-1ca8-4f29-bd5b-5b312450a829" providerId="ADAL" clId="{41B03C84-FF87-4E94-BEC9-C131B39166F0}" dt="2026-10-19T08:07:13.817" v="1040" actId="207"/>
          <ac:spMkLst>
            <pc:docMk/>
            <pc:sldMk cId="19518551" sldId="343"/>
            <ac:spMk id="45" creationId="{0C377F0B-236E-EB9D-6EB9-314D7386C828}"/>
          </ac:spMkLst>
        </pc:spChg>
        <pc:grpChg chg="add del mod">
          <ac:chgData name="Kinga Adamowicz" userId="028793a0-1ca8-4f29-bd5b-5b312450a829" providerId="ADAL" clId="{41B03C84-FF87-4E94-BEC9-C131B39166F0}" dt="2026-10-19T08:06:16.250" v="1023" actId="165"/>
          <ac:grpSpMkLst>
            <pc:docMk/>
            <pc:sldMk cId="19518551" sldId="343"/>
            <ac:grpSpMk id="2" creationId="{C16E749C-6EB7-AA02-1AEB-54652E23B9A4}"/>
          </ac:grpSpMkLst>
        </pc:grpChg>
      </pc:sldChg>
      <pc:sldChg chg="addSp delSp modSp mod">
        <pc:chgData name="Kinga Adamowicz" userId="028793a0-1ca8-4f29-bd5b-5b312450a829" providerId="ADAL" clId="{41B03C84-FF87-4E94-BEC9-C131B39166F0}" dt="2026-10-19T12:44:58.601" v="2840" actId="22"/>
        <pc:sldMkLst>
          <pc:docMk/>
          <pc:sldMk cId="3076300898" sldId="344"/>
        </pc:sldMkLst>
        <pc:spChg chg="add del mod ord">
          <ac:chgData name="Kinga Adamowicz" userId="028793a0-1ca8-4f29-bd5b-5b312450a829" providerId="ADAL" clId="{41B03C84-FF87-4E94-BEC9-C131B39166F0}" dt="2026-10-19T12:41:16.460" v="2767" actId="478"/>
          <ac:spMkLst>
            <pc:docMk/>
            <pc:sldMk cId="3076300898" sldId="344"/>
            <ac:spMk id="3" creationId="{15585043-05E7-9CFC-2A77-21A4E4436B40}"/>
          </ac:spMkLst>
        </pc:spChg>
        <pc:spChg chg="add mod">
          <ac:chgData name="Kinga Adamowicz" userId="028793a0-1ca8-4f29-bd5b-5b312450a829" providerId="ADAL" clId="{41B03C84-FF87-4E94-BEC9-C131B39166F0}" dt="2026-10-19T12:41:29.889" v="2804" actId="20577"/>
          <ac:spMkLst>
            <pc:docMk/>
            <pc:sldMk cId="3076300898" sldId="344"/>
            <ac:spMk id="4" creationId="{86B03F14-4E27-AE49-3133-E602CCE1BAB8}"/>
          </ac:spMkLst>
        </pc:spChg>
        <pc:spChg chg="del mod">
          <ac:chgData name="Kinga Adamowicz" userId="028793a0-1ca8-4f29-bd5b-5b312450a829" providerId="ADAL" clId="{41B03C84-FF87-4E94-BEC9-C131B39166F0}" dt="2026-10-19T12:23:02.385" v="2008" actId="478"/>
          <ac:spMkLst>
            <pc:docMk/>
            <pc:sldMk cId="3076300898" sldId="344"/>
            <ac:spMk id="5" creationId="{0A5AEBA5-6E81-E8E4-50E5-0F8CD89FE807}"/>
          </ac:spMkLst>
        </pc:spChg>
        <pc:spChg chg="mod topLvl">
          <ac:chgData name="Kinga Adamowicz" userId="028793a0-1ca8-4f29-bd5b-5b312450a829" providerId="ADAL" clId="{41B03C84-FF87-4E94-BEC9-C131B39166F0}" dt="2026-10-19T12:22:59.043" v="2006" actId="962"/>
          <ac:spMkLst>
            <pc:docMk/>
            <pc:sldMk cId="3076300898" sldId="344"/>
            <ac:spMk id="15" creationId="{394F6BF4-BAD6-AE7B-B87A-28A36568BEBF}"/>
          </ac:spMkLst>
        </pc:spChg>
        <pc:spChg chg="mod">
          <ac:chgData name="Kinga Adamowicz" userId="028793a0-1ca8-4f29-bd5b-5b312450a829" providerId="ADAL" clId="{41B03C84-FF87-4E94-BEC9-C131B39166F0}" dt="2026-10-19T12:34:59.159" v="2682" actId="962"/>
          <ac:spMkLst>
            <pc:docMk/>
            <pc:sldMk cId="3076300898" sldId="344"/>
            <ac:spMk id="16" creationId="{C82E813F-1CA3-3646-D485-FDAD95726B1E}"/>
          </ac:spMkLst>
        </pc:spChg>
        <pc:graphicFrameChg chg="del mod modGraphic">
          <ac:chgData name="Kinga Adamowicz" userId="028793a0-1ca8-4f29-bd5b-5b312450a829" providerId="ADAL" clId="{41B03C84-FF87-4E94-BEC9-C131B39166F0}" dt="2026-10-19T12:44:50.899" v="2837" actId="21"/>
          <ac:graphicFrameMkLst>
            <pc:docMk/>
            <pc:sldMk cId="3076300898" sldId="344"/>
            <ac:graphicFrameMk id="2" creationId="{CF971D12-C72A-6FAA-0396-BCDA4842714A}"/>
          </ac:graphicFrameMkLst>
        </pc:graphicFrameChg>
        <pc:graphicFrameChg chg="add del">
          <ac:chgData name="Kinga Adamowicz" userId="028793a0-1ca8-4f29-bd5b-5b312450a829" providerId="ADAL" clId="{41B03C84-FF87-4E94-BEC9-C131B39166F0}" dt="2026-10-19T12:44:56.869" v="2839" actId="21"/>
          <ac:graphicFrameMkLst>
            <pc:docMk/>
            <pc:sldMk cId="3076300898" sldId="344"/>
            <ac:graphicFrameMk id="7" creationId="{7AEAA33D-A74F-03CC-6300-D75C70C3E812}"/>
          </ac:graphicFrameMkLst>
        </pc:graphicFrameChg>
        <pc:graphicFrameChg chg="add">
          <ac:chgData name="Kinga Adamowicz" userId="028793a0-1ca8-4f29-bd5b-5b312450a829" providerId="ADAL" clId="{41B03C84-FF87-4E94-BEC9-C131B39166F0}" dt="2026-10-19T12:44:58.601" v="2840" actId="22"/>
          <ac:graphicFrameMkLst>
            <pc:docMk/>
            <pc:sldMk cId="3076300898" sldId="344"/>
            <ac:graphicFrameMk id="9" creationId="{CB742F04-85CE-BA54-DEED-B25E6A2DB6F2}"/>
          </ac:graphicFrameMkLst>
        </pc:graphicFrameChg>
      </pc:sldChg>
      <pc:sldChg chg="addSp delSp modSp add mod ord">
        <pc:chgData name="Kinga Adamowicz" userId="028793a0-1ca8-4f29-bd5b-5b312450a829" providerId="ADAL" clId="{41B03C84-FF87-4E94-BEC9-C131B39166F0}" dt="2026-10-20T07:30:37.704" v="2924"/>
        <pc:sldMkLst>
          <pc:docMk/>
          <pc:sldMk cId="526955633" sldId="345"/>
        </pc:sldMkLst>
        <pc:spChg chg="mod">
          <ac:chgData name="Kinga Adamowicz" userId="028793a0-1ca8-4f29-bd5b-5b312450a829" providerId="ADAL" clId="{41B03C84-FF87-4E94-BEC9-C131B39166F0}" dt="2026-10-19T12:24:05.436" v="2022" actId="165"/>
          <ac:spMkLst>
            <pc:docMk/>
            <pc:sldMk cId="526955633" sldId="345"/>
            <ac:spMk id="3" creationId="{51A25294-81A2-1831-E6B0-997DB9D19A65}"/>
          </ac:spMkLst>
        </pc:spChg>
        <pc:spChg chg="add del mod">
          <ac:chgData name="Kinga Adamowicz" userId="028793a0-1ca8-4f29-bd5b-5b312450a829" providerId="ADAL" clId="{41B03C84-FF87-4E94-BEC9-C131B39166F0}" dt="2026-10-19T07:54:43.906" v="974" actId="478"/>
          <ac:spMkLst>
            <pc:docMk/>
            <pc:sldMk cId="526955633" sldId="345"/>
            <ac:spMk id="5" creationId="{D6BC7996-51AD-5507-BA43-D708FA8A9637}"/>
          </ac:spMkLst>
        </pc:spChg>
        <pc:spChg chg="mod">
          <ac:chgData name="Kinga Adamowicz" userId="028793a0-1ca8-4f29-bd5b-5b312450a829" providerId="ADAL" clId="{41B03C84-FF87-4E94-BEC9-C131B39166F0}" dt="2026-10-19T12:42:15.483" v="2814" actId="33553"/>
          <ac:spMkLst>
            <pc:docMk/>
            <pc:sldMk cId="526955633" sldId="345"/>
            <ac:spMk id="6" creationId="{DC19B19C-A742-AEA3-57E0-B4455E017EFB}"/>
          </ac:spMkLst>
        </pc:spChg>
        <pc:spChg chg="add mod">
          <ac:chgData name="Kinga Adamowicz" userId="028793a0-1ca8-4f29-bd5b-5b312450a829" providerId="ADAL" clId="{41B03C84-FF87-4E94-BEC9-C131B39166F0}" dt="2026-10-19T11:20:34.189" v="1964" actId="255"/>
          <ac:spMkLst>
            <pc:docMk/>
            <pc:sldMk cId="526955633" sldId="345"/>
            <ac:spMk id="7" creationId="{73532471-85B8-763F-68A3-3E35DC4021E3}"/>
          </ac:spMkLst>
        </pc:spChg>
        <pc:spChg chg="mod topLvl">
          <ac:chgData name="Kinga Adamowicz" userId="028793a0-1ca8-4f29-bd5b-5b312450a829" providerId="ADAL" clId="{41B03C84-FF87-4E94-BEC9-C131B39166F0}" dt="2026-10-19T12:24:05.436" v="2022" actId="165"/>
          <ac:spMkLst>
            <pc:docMk/>
            <pc:sldMk cId="526955633" sldId="345"/>
            <ac:spMk id="9" creationId="{7AB12348-BF5F-6065-35CA-E546138C7814}"/>
          </ac:spMkLst>
        </pc:spChg>
        <pc:spChg chg="del">
          <ac:chgData name="Kinga Adamowicz" userId="028793a0-1ca8-4f29-bd5b-5b312450a829" providerId="ADAL" clId="{41B03C84-FF87-4E94-BEC9-C131B39166F0}" dt="2026-10-19T07:53:45.797" v="966" actId="478"/>
          <ac:spMkLst>
            <pc:docMk/>
            <pc:sldMk cId="526955633" sldId="345"/>
            <ac:spMk id="11" creationId="{69CAC9BB-31FB-1CE5-7CC1-8378A365C6AD}"/>
          </ac:spMkLst>
        </pc:spChg>
        <pc:spChg chg="mod">
          <ac:chgData name="Kinga Adamowicz" userId="028793a0-1ca8-4f29-bd5b-5b312450a829" providerId="ADAL" clId="{41B03C84-FF87-4E94-BEC9-C131B39166F0}" dt="2026-10-19T12:24:05.436" v="2022" actId="165"/>
          <ac:spMkLst>
            <pc:docMk/>
            <pc:sldMk cId="526955633" sldId="345"/>
            <ac:spMk id="13" creationId="{AFB0911A-074B-6D89-6BA4-61D83DBFF8D6}"/>
          </ac:spMkLst>
        </pc:spChg>
        <pc:spChg chg="add mod">
          <ac:chgData name="Kinga Adamowicz" userId="028793a0-1ca8-4f29-bd5b-5b312450a829" providerId="ADAL" clId="{41B03C84-FF87-4E94-BEC9-C131B39166F0}" dt="2026-10-19T07:57:10.808" v="989" actId="1076"/>
          <ac:spMkLst>
            <pc:docMk/>
            <pc:sldMk cId="526955633" sldId="345"/>
            <ac:spMk id="15" creationId="{DC36740A-13B8-B542-D210-579DEB8841D2}"/>
          </ac:spMkLst>
        </pc:spChg>
        <pc:spChg chg="mod topLvl">
          <ac:chgData name="Kinga Adamowicz" userId="028793a0-1ca8-4f29-bd5b-5b312450a829" providerId="ADAL" clId="{41B03C84-FF87-4E94-BEC9-C131B39166F0}" dt="2026-10-19T12:24:05.436" v="2022" actId="165"/>
          <ac:spMkLst>
            <pc:docMk/>
            <pc:sldMk cId="526955633" sldId="345"/>
            <ac:spMk id="17" creationId="{52D34DC2-4D6E-A30B-35FE-7EE8787C45DF}"/>
          </ac:spMkLst>
        </pc:spChg>
        <pc:spChg chg="del topLvl">
          <ac:chgData name="Kinga Adamowicz" userId="028793a0-1ca8-4f29-bd5b-5b312450a829" providerId="ADAL" clId="{41B03C84-FF87-4E94-BEC9-C131B39166F0}" dt="2026-10-19T07:53:26.528" v="961" actId="478"/>
          <ac:spMkLst>
            <pc:docMk/>
            <pc:sldMk cId="526955633" sldId="345"/>
            <ac:spMk id="18" creationId="{CD094A86-6612-D713-44C6-9CF4ABE19CEE}"/>
          </ac:spMkLst>
        </pc:spChg>
        <pc:spChg chg="add del mod">
          <ac:chgData name="Kinga Adamowicz" userId="028793a0-1ca8-4f29-bd5b-5b312450a829" providerId="ADAL" clId="{41B03C84-FF87-4E94-BEC9-C131B39166F0}" dt="2026-10-19T07:57:36.019" v="997" actId="478"/>
          <ac:spMkLst>
            <pc:docMk/>
            <pc:sldMk cId="526955633" sldId="345"/>
            <ac:spMk id="22" creationId="{E4429E5D-F6D8-CCAA-9DE5-475DE558D412}"/>
          </ac:spMkLst>
        </pc:spChg>
        <pc:spChg chg="del topLvl">
          <ac:chgData name="Kinga Adamowicz" userId="028793a0-1ca8-4f29-bd5b-5b312450a829" providerId="ADAL" clId="{41B03C84-FF87-4E94-BEC9-C131B39166F0}" dt="2026-10-19T07:54:19.153" v="969" actId="478"/>
          <ac:spMkLst>
            <pc:docMk/>
            <pc:sldMk cId="526955633" sldId="345"/>
            <ac:spMk id="24" creationId="{8D6D3962-C166-CEF7-75FC-6A8EE38EB8F2}"/>
          </ac:spMkLst>
        </pc:spChg>
        <pc:spChg chg="del topLvl">
          <ac:chgData name="Kinga Adamowicz" userId="028793a0-1ca8-4f29-bd5b-5b312450a829" providerId="ADAL" clId="{41B03C84-FF87-4E94-BEC9-C131B39166F0}" dt="2026-10-19T07:53:43.458" v="965" actId="478"/>
          <ac:spMkLst>
            <pc:docMk/>
            <pc:sldMk cId="526955633" sldId="345"/>
            <ac:spMk id="25" creationId="{0851287D-1856-B07A-33DD-E30040DD608C}"/>
          </ac:spMkLst>
        </pc:spChg>
        <pc:spChg chg="add mod">
          <ac:chgData name="Kinga Adamowicz" userId="028793a0-1ca8-4f29-bd5b-5b312450a829" providerId="ADAL" clId="{41B03C84-FF87-4E94-BEC9-C131B39166F0}" dt="2026-10-19T09:58:36.087" v="1339" actId="1076"/>
          <ac:spMkLst>
            <pc:docMk/>
            <pc:sldMk cId="526955633" sldId="345"/>
            <ac:spMk id="27" creationId="{716BC15B-86A8-DF85-19F9-066C96AA5E09}"/>
          </ac:spMkLst>
        </pc:spChg>
        <pc:spChg chg="add del mod ord">
          <ac:chgData name="Kinga Adamowicz" userId="028793a0-1ca8-4f29-bd5b-5b312450a829" providerId="ADAL" clId="{41B03C84-FF87-4E94-BEC9-C131B39166F0}" dt="2026-10-19T12:42:12.690" v="2813" actId="478"/>
          <ac:spMkLst>
            <pc:docMk/>
            <pc:sldMk cId="526955633" sldId="345"/>
            <ac:spMk id="28" creationId="{00C21C78-8880-78EB-6BCF-0761E862B08F}"/>
          </ac:spMkLst>
        </pc:spChg>
        <pc:spChg chg="del">
          <ac:chgData name="Kinga Adamowicz" userId="028793a0-1ca8-4f29-bd5b-5b312450a829" providerId="ADAL" clId="{41B03C84-FF87-4E94-BEC9-C131B39166F0}" dt="2026-10-19T07:54:47.587" v="975" actId="478"/>
          <ac:spMkLst>
            <pc:docMk/>
            <pc:sldMk cId="526955633" sldId="345"/>
            <ac:spMk id="29" creationId="{DB2A9DB5-DE01-EA59-BDE5-027F338D7C99}"/>
          </ac:spMkLst>
        </pc:spChg>
        <pc:grpChg chg="mod topLvl">
          <ac:chgData name="Kinga Adamowicz" userId="028793a0-1ca8-4f29-bd5b-5b312450a829" providerId="ADAL" clId="{41B03C84-FF87-4E94-BEC9-C131B39166F0}" dt="2026-10-19T12:24:05.436" v="2022" actId="165"/>
          <ac:grpSpMkLst>
            <pc:docMk/>
            <pc:sldMk cId="526955633" sldId="345"/>
            <ac:grpSpMk id="2" creationId="{8545933C-8D00-7BD0-7FC4-24495A31D065}"/>
          </ac:grpSpMkLst>
        </pc:grpChg>
        <pc:grpChg chg="add del mod">
          <ac:chgData name="Kinga Adamowicz" userId="028793a0-1ca8-4f29-bd5b-5b312450a829" providerId="ADAL" clId="{41B03C84-FF87-4E94-BEC9-C131B39166F0}" dt="2026-10-19T12:24:05.436" v="2022" actId="165"/>
          <ac:grpSpMkLst>
            <pc:docMk/>
            <pc:sldMk cId="526955633" sldId="345"/>
            <ac:grpSpMk id="8" creationId="{CA49ED60-7671-6583-9BD1-3E271BA1E003}"/>
          </ac:grpSpMkLst>
        </pc:grpChg>
        <pc:grpChg chg="mod topLvl">
          <ac:chgData name="Kinga Adamowicz" userId="028793a0-1ca8-4f29-bd5b-5b312450a829" providerId="ADAL" clId="{41B03C84-FF87-4E94-BEC9-C131B39166F0}" dt="2026-10-19T12:24:05.436" v="2022" actId="165"/>
          <ac:grpSpMkLst>
            <pc:docMk/>
            <pc:sldMk cId="526955633" sldId="345"/>
            <ac:grpSpMk id="12" creationId="{4BF7A997-1852-B8F3-6F8C-D6C69B750F90}"/>
          </ac:grpSpMkLst>
        </pc:grpChg>
        <pc:grpChg chg="del">
          <ac:chgData name="Kinga Adamowicz" userId="028793a0-1ca8-4f29-bd5b-5b312450a829" providerId="ADAL" clId="{41B03C84-FF87-4E94-BEC9-C131B39166F0}" dt="2026-10-19T07:53:26.528" v="961" actId="478"/>
          <ac:grpSpMkLst>
            <pc:docMk/>
            <pc:sldMk cId="526955633" sldId="345"/>
            <ac:grpSpMk id="14" creationId="{2602F268-4C88-20BC-B576-4D880FE8C626}"/>
          </ac:grpSpMkLst>
        </pc:grpChg>
        <pc:grpChg chg="del">
          <ac:chgData name="Kinga Adamowicz" userId="028793a0-1ca8-4f29-bd5b-5b312450a829" providerId="ADAL" clId="{41B03C84-FF87-4E94-BEC9-C131B39166F0}" dt="2026-10-19T07:54:19.811" v="970" actId="478"/>
          <ac:grpSpMkLst>
            <pc:docMk/>
            <pc:sldMk cId="526955633" sldId="345"/>
            <ac:grpSpMk id="19" creationId="{D3AEE1DB-03C1-91C5-2EC4-CEC5444B9F3B}"/>
          </ac:grpSpMkLst>
        </pc:grpChg>
        <pc:grpChg chg="del">
          <ac:chgData name="Kinga Adamowicz" userId="028793a0-1ca8-4f29-bd5b-5b312450a829" providerId="ADAL" clId="{41B03C84-FF87-4E94-BEC9-C131B39166F0}" dt="2026-10-19T07:53:43.458" v="965" actId="478"/>
          <ac:grpSpMkLst>
            <pc:docMk/>
            <pc:sldMk cId="526955633" sldId="345"/>
            <ac:grpSpMk id="21" creationId="{72B765B7-2001-090E-684B-74364B927B47}"/>
          </ac:grpSpMkLst>
        </pc:grpChg>
      </pc:sldChg>
      <pc:sldChg chg="del">
        <pc:chgData name="Kinga Adamowicz" userId="028793a0-1ca8-4f29-bd5b-5b312450a829" providerId="ADAL" clId="{41B03C84-FF87-4E94-BEC9-C131B39166F0}" dt="2026-10-19T11:20:18.772" v="1962" actId="47"/>
        <pc:sldMkLst>
          <pc:docMk/>
          <pc:sldMk cId="801382739" sldId="346"/>
        </pc:sldMkLst>
      </pc:sldChg>
      <pc:sldChg chg="modSp del mod">
        <pc:chgData name="Kinga Adamowicz" userId="028793a0-1ca8-4f29-bd5b-5b312450a829" providerId="ADAL" clId="{41B03C84-FF87-4E94-BEC9-C131B39166F0}" dt="2026-10-19T07:57:50.202" v="998" actId="47"/>
        <pc:sldMkLst>
          <pc:docMk/>
          <pc:sldMk cId="4279071380" sldId="347"/>
        </pc:sldMkLst>
        <pc:spChg chg="mod">
          <ac:chgData name="Kinga Adamowicz" userId="028793a0-1ca8-4f29-bd5b-5b312450a829" providerId="ADAL" clId="{41B03C84-FF87-4E94-BEC9-C131B39166F0}" dt="2026-10-19T07:52:20.221" v="952" actId="1076"/>
          <ac:spMkLst>
            <pc:docMk/>
            <pc:sldMk cId="4279071380" sldId="347"/>
            <ac:spMk id="8" creationId="{6FDB216E-9F42-41B2-4362-545373036BFF}"/>
          </ac:spMkLst>
        </pc:spChg>
      </pc:sldChg>
      <pc:sldChg chg="del">
        <pc:chgData name="Kinga Adamowicz" userId="028793a0-1ca8-4f29-bd5b-5b312450a829" providerId="ADAL" clId="{41B03C84-FF87-4E94-BEC9-C131B39166F0}" dt="2026-10-19T10:44:35.927" v="1518" actId="47"/>
        <pc:sldMkLst>
          <pc:docMk/>
          <pc:sldMk cId="4029699142" sldId="348"/>
        </pc:sldMkLst>
      </pc:sldChg>
      <pc:sldChg chg="del">
        <pc:chgData name="Kinga Adamowicz" userId="028793a0-1ca8-4f29-bd5b-5b312450a829" providerId="ADAL" clId="{41B03C84-FF87-4E94-BEC9-C131B39166F0}" dt="2026-10-19T11:14:45.345" v="1874" actId="47"/>
        <pc:sldMkLst>
          <pc:docMk/>
          <pc:sldMk cId="3305989203" sldId="349"/>
        </pc:sldMkLst>
      </pc:sldChg>
      <pc:sldChg chg="del">
        <pc:chgData name="Kinga Adamowicz" userId="028793a0-1ca8-4f29-bd5b-5b312450a829" providerId="ADAL" clId="{41B03C84-FF87-4E94-BEC9-C131B39166F0}" dt="2026-10-19T08:05:39.773" v="1018" actId="47"/>
        <pc:sldMkLst>
          <pc:docMk/>
          <pc:sldMk cId="3883016458" sldId="350"/>
        </pc:sldMkLst>
      </pc:sldChg>
      <pc:sldChg chg="del">
        <pc:chgData name="Kinga Adamowicz" userId="028793a0-1ca8-4f29-bd5b-5b312450a829" providerId="ADAL" clId="{41B03C84-FF87-4E94-BEC9-C131B39166F0}" dt="2026-10-19T11:09:19.516" v="1796" actId="47"/>
        <pc:sldMkLst>
          <pc:docMk/>
          <pc:sldMk cId="1608133524" sldId="351"/>
        </pc:sldMkLst>
      </pc:sldChg>
      <pc:sldChg chg="del">
        <pc:chgData name="Kinga Adamowicz" userId="028793a0-1ca8-4f29-bd5b-5b312450a829" providerId="ADAL" clId="{41B03C84-FF87-4E94-BEC9-C131B39166F0}" dt="2026-10-19T09:57:30.458" v="1334" actId="47"/>
        <pc:sldMkLst>
          <pc:docMk/>
          <pc:sldMk cId="3086747549" sldId="352"/>
        </pc:sldMkLst>
      </pc:sldChg>
      <pc:sldChg chg="del">
        <pc:chgData name="Kinga Adamowicz" userId="028793a0-1ca8-4f29-bd5b-5b312450a829" providerId="ADAL" clId="{41B03C84-FF87-4E94-BEC9-C131B39166F0}" dt="2026-10-19T10:38:46.232" v="1489" actId="47"/>
        <pc:sldMkLst>
          <pc:docMk/>
          <pc:sldMk cId="4244829010" sldId="353"/>
        </pc:sldMkLst>
      </pc:sldChg>
      <pc:sldChg chg="del">
        <pc:chgData name="Kinga Adamowicz" userId="028793a0-1ca8-4f29-bd5b-5b312450a829" providerId="ADAL" clId="{41B03C84-FF87-4E94-BEC9-C131B39166F0}" dt="2026-10-19T08:18:22.755" v="1086" actId="47"/>
        <pc:sldMkLst>
          <pc:docMk/>
          <pc:sldMk cId="1855120410" sldId="355"/>
        </pc:sldMkLst>
      </pc:sldChg>
      <pc:sldChg chg="addSp delSp modSp mod">
        <pc:chgData name="Kinga Adamowicz" userId="028793a0-1ca8-4f29-bd5b-5b312450a829" providerId="ADAL" clId="{41B03C84-FF87-4E94-BEC9-C131B39166F0}" dt="2026-10-19T12:45:46.526" v="2842" actId="962"/>
        <pc:sldMkLst>
          <pc:docMk/>
          <pc:sldMk cId="2289322539" sldId="356"/>
        </pc:sldMkLst>
        <pc:spChg chg="del mod">
          <ac:chgData name="Kinga Adamowicz" userId="028793a0-1ca8-4f29-bd5b-5b312450a829" providerId="ADAL" clId="{41B03C84-FF87-4E94-BEC9-C131B39166F0}" dt="2026-10-19T09:26:12.583" v="1187" actId="478"/>
          <ac:spMkLst>
            <pc:docMk/>
            <pc:sldMk cId="2289322539" sldId="356"/>
            <ac:spMk id="5" creationId="{7BE9D74A-4AE2-6CF3-DCF3-DF3C9324C326}"/>
          </ac:spMkLst>
        </pc:spChg>
        <pc:spChg chg="add del mod">
          <ac:chgData name="Kinga Adamowicz" userId="028793a0-1ca8-4f29-bd5b-5b312450a829" providerId="ADAL" clId="{41B03C84-FF87-4E94-BEC9-C131B39166F0}" dt="2026-10-19T09:24:30.098" v="1167" actId="478"/>
          <ac:spMkLst>
            <pc:docMk/>
            <pc:sldMk cId="2289322539" sldId="356"/>
            <ac:spMk id="8" creationId="{5B84682D-840F-BB27-2E53-3288C6EB4D6F}"/>
          </ac:spMkLst>
        </pc:spChg>
        <pc:spChg chg="add del mod">
          <ac:chgData name="Kinga Adamowicz" userId="028793a0-1ca8-4f29-bd5b-5b312450a829" providerId="ADAL" clId="{41B03C84-FF87-4E94-BEC9-C131B39166F0}" dt="2026-10-19T09:26:30.743" v="1192" actId="21"/>
          <ac:spMkLst>
            <pc:docMk/>
            <pc:sldMk cId="2289322539" sldId="356"/>
            <ac:spMk id="11" creationId="{C0545113-4F9D-C282-6F30-C890EE0F677A}"/>
          </ac:spMkLst>
        </pc:spChg>
        <pc:spChg chg="mod">
          <ac:chgData name="Kinga Adamowicz" userId="028793a0-1ca8-4f29-bd5b-5b312450a829" providerId="ADAL" clId="{41B03C84-FF87-4E94-BEC9-C131B39166F0}" dt="2026-10-19T12:42:44.354" v="2820" actId="33553"/>
          <ac:spMkLst>
            <pc:docMk/>
            <pc:sldMk cId="2289322539" sldId="356"/>
            <ac:spMk id="12" creationId="{59478F50-1DBD-AA5E-DD9D-820511C6635E}"/>
          </ac:spMkLst>
        </pc:spChg>
        <pc:spChg chg="mod">
          <ac:chgData name="Kinga Adamowicz" userId="028793a0-1ca8-4f29-bd5b-5b312450a829" providerId="ADAL" clId="{41B03C84-FF87-4E94-BEC9-C131B39166F0}" dt="2026-10-19T12:45:46.526" v="2842" actId="962"/>
          <ac:spMkLst>
            <pc:docMk/>
            <pc:sldMk cId="2289322539" sldId="356"/>
            <ac:spMk id="16" creationId="{B7FE283B-1765-0642-0D1E-AA1A9CCF00DF}"/>
          </ac:spMkLst>
        </pc:spChg>
        <pc:spChg chg="mod">
          <ac:chgData name="Kinga Adamowicz" userId="028793a0-1ca8-4f29-bd5b-5b312450a829" providerId="ADAL" clId="{41B03C84-FF87-4E94-BEC9-C131B39166F0}" dt="2026-10-19T09:27:35.402" v="1204" actId="1076"/>
          <ac:spMkLst>
            <pc:docMk/>
            <pc:sldMk cId="2289322539" sldId="356"/>
            <ac:spMk id="18" creationId="{7FF4A72C-96C4-50E9-50AE-86853B22B36C}"/>
          </ac:spMkLst>
        </pc:spChg>
        <pc:spChg chg="add del mod">
          <ac:chgData name="Kinga Adamowicz" userId="028793a0-1ca8-4f29-bd5b-5b312450a829" providerId="ADAL" clId="{41B03C84-FF87-4E94-BEC9-C131B39166F0}" dt="2026-10-19T09:24:58.897" v="1172" actId="478"/>
          <ac:spMkLst>
            <pc:docMk/>
            <pc:sldMk cId="2289322539" sldId="356"/>
            <ac:spMk id="19" creationId="{4FA6BB46-7387-09A5-C99E-AF05B51A8A6F}"/>
          </ac:spMkLst>
        </pc:spChg>
        <pc:spChg chg="del mod">
          <ac:chgData name="Kinga Adamowicz" userId="028793a0-1ca8-4f29-bd5b-5b312450a829" providerId="ADAL" clId="{41B03C84-FF87-4E94-BEC9-C131B39166F0}" dt="2026-10-19T09:26:27.635" v="1190" actId="21"/>
          <ac:spMkLst>
            <pc:docMk/>
            <pc:sldMk cId="2289322539" sldId="356"/>
            <ac:spMk id="22" creationId="{C1839A95-7A08-2D9C-E314-1822D95B7DF1}"/>
          </ac:spMkLst>
        </pc:spChg>
        <pc:spChg chg="del">
          <ac:chgData name="Kinga Adamowicz" userId="028793a0-1ca8-4f29-bd5b-5b312450a829" providerId="ADAL" clId="{41B03C84-FF87-4E94-BEC9-C131B39166F0}" dt="2026-10-19T09:20:08.294" v="1102" actId="478"/>
          <ac:spMkLst>
            <pc:docMk/>
            <pc:sldMk cId="2289322539" sldId="356"/>
            <ac:spMk id="24" creationId="{313E2A68-0F39-ECA7-E053-F1A229A95795}"/>
          </ac:spMkLst>
        </pc:spChg>
        <pc:spChg chg="add mod">
          <ac:chgData name="Kinga Adamowicz" userId="028793a0-1ca8-4f29-bd5b-5b312450a829" providerId="ADAL" clId="{41B03C84-FF87-4E94-BEC9-C131B39166F0}" dt="2026-10-19T09:27:40.772" v="1205" actId="465"/>
          <ac:spMkLst>
            <pc:docMk/>
            <pc:sldMk cId="2289322539" sldId="356"/>
            <ac:spMk id="26" creationId="{30EA5170-B149-215A-761A-6398BAA242E7}"/>
          </ac:spMkLst>
        </pc:spChg>
        <pc:spChg chg="add mod">
          <ac:chgData name="Kinga Adamowicz" userId="028793a0-1ca8-4f29-bd5b-5b312450a829" providerId="ADAL" clId="{41B03C84-FF87-4E94-BEC9-C131B39166F0}" dt="2026-10-19T09:28:44.925" v="1208" actId="20577"/>
          <ac:spMkLst>
            <pc:docMk/>
            <pc:sldMk cId="2289322539" sldId="356"/>
            <ac:spMk id="28" creationId="{88C474AF-23F4-7107-6D14-A85EA65C8490}"/>
          </ac:spMkLst>
        </pc:spChg>
        <pc:spChg chg="add mod">
          <ac:chgData name="Kinga Adamowicz" userId="028793a0-1ca8-4f29-bd5b-5b312450a829" providerId="ADAL" clId="{41B03C84-FF87-4E94-BEC9-C131B39166F0}" dt="2026-10-19T09:28:37.851" v="1207" actId="20577"/>
          <ac:spMkLst>
            <pc:docMk/>
            <pc:sldMk cId="2289322539" sldId="356"/>
            <ac:spMk id="30" creationId="{A54D81B6-F627-0D85-5A66-153764B7B3BD}"/>
          </ac:spMkLst>
        </pc:spChg>
        <pc:spChg chg="add del mod">
          <ac:chgData name="Kinga Adamowicz" userId="028793a0-1ca8-4f29-bd5b-5b312450a829" providerId="ADAL" clId="{41B03C84-FF87-4E94-BEC9-C131B39166F0}" dt="2026-10-19T09:32:20.300" v="1222"/>
          <ac:spMkLst>
            <pc:docMk/>
            <pc:sldMk cId="2289322539" sldId="356"/>
            <ac:spMk id="32" creationId="{90366DF9-11DA-84D5-F801-EF120F9D6ACA}"/>
          </ac:spMkLst>
        </pc:spChg>
        <pc:spChg chg="add del mod">
          <ac:chgData name="Kinga Adamowicz" userId="028793a0-1ca8-4f29-bd5b-5b312450a829" providerId="ADAL" clId="{41B03C84-FF87-4E94-BEC9-C131B39166F0}" dt="2026-10-19T09:32:03.470" v="1216" actId="478"/>
          <ac:spMkLst>
            <pc:docMk/>
            <pc:sldMk cId="2289322539" sldId="356"/>
            <ac:spMk id="34" creationId="{E4A26C84-4AE6-D7E4-3B16-C0D0008E3E0C}"/>
          </ac:spMkLst>
        </pc:spChg>
        <pc:spChg chg="add del mod">
          <ac:chgData name="Kinga Adamowicz" userId="028793a0-1ca8-4f29-bd5b-5b312450a829" providerId="ADAL" clId="{41B03C84-FF87-4E94-BEC9-C131B39166F0}" dt="2026-10-19T09:32:20.300" v="1222"/>
          <ac:spMkLst>
            <pc:docMk/>
            <pc:sldMk cId="2289322539" sldId="356"/>
            <ac:spMk id="35" creationId="{472E2C65-FCD7-9252-DA88-531D0BCF8E1D}"/>
          </ac:spMkLst>
        </pc:spChg>
        <pc:spChg chg="mod">
          <ac:chgData name="Kinga Adamowicz" userId="028793a0-1ca8-4f29-bd5b-5b312450a829" providerId="ADAL" clId="{41B03C84-FF87-4E94-BEC9-C131B39166F0}" dt="2026-10-19T09:32:31.325" v="1225" actId="1076"/>
          <ac:spMkLst>
            <pc:docMk/>
            <pc:sldMk cId="2289322539" sldId="356"/>
            <ac:spMk id="36" creationId="{F1E6BA38-2F8D-0D39-21F0-1D02A9B60097}"/>
          </ac:spMkLst>
        </pc:spChg>
        <pc:spChg chg="add mod">
          <ac:chgData name="Kinga Adamowicz" userId="028793a0-1ca8-4f29-bd5b-5b312450a829" providerId="ADAL" clId="{41B03C84-FF87-4E94-BEC9-C131B39166F0}" dt="2026-10-19T09:32:28.059" v="1224" actId="1076"/>
          <ac:spMkLst>
            <pc:docMk/>
            <pc:sldMk cId="2289322539" sldId="356"/>
            <ac:spMk id="38" creationId="{08A11CC3-657F-67E8-38A1-2F3E5C4E580E}"/>
          </ac:spMkLst>
        </pc:spChg>
        <pc:spChg chg="add mod">
          <ac:chgData name="Kinga Adamowicz" userId="028793a0-1ca8-4f29-bd5b-5b312450a829" providerId="ADAL" clId="{41B03C84-FF87-4E94-BEC9-C131B39166F0}" dt="2026-10-19T09:32:35.616" v="1227" actId="1076"/>
          <ac:spMkLst>
            <pc:docMk/>
            <pc:sldMk cId="2289322539" sldId="356"/>
            <ac:spMk id="40" creationId="{AA433802-FA98-48F0-E6A3-9A5DB320C4DC}"/>
          </ac:spMkLst>
        </pc:spChg>
        <pc:spChg chg="add mod">
          <ac:chgData name="Kinga Adamowicz" userId="028793a0-1ca8-4f29-bd5b-5b312450a829" providerId="ADAL" clId="{41B03C84-FF87-4E94-BEC9-C131B39166F0}" dt="2026-10-19T09:32:43.469" v="1229" actId="1076"/>
          <ac:spMkLst>
            <pc:docMk/>
            <pc:sldMk cId="2289322539" sldId="356"/>
            <ac:spMk id="42" creationId="{E1C62034-068C-1AC6-6FF6-612B47C45417}"/>
          </ac:spMkLst>
        </pc:spChg>
        <pc:spChg chg="add del mod">
          <ac:chgData name="Kinga Adamowicz" userId="028793a0-1ca8-4f29-bd5b-5b312450a829" providerId="ADAL" clId="{41B03C84-FF87-4E94-BEC9-C131B39166F0}" dt="2026-10-19T12:42:42.158" v="2819" actId="478"/>
          <ac:spMkLst>
            <pc:docMk/>
            <pc:sldMk cId="2289322539" sldId="356"/>
            <ac:spMk id="43" creationId="{96A9E4AB-B2B0-EC09-668E-086C1CF02263}"/>
          </ac:spMkLst>
        </pc:spChg>
        <pc:grpChg chg="del">
          <ac:chgData name="Kinga Adamowicz" userId="028793a0-1ca8-4f29-bd5b-5b312450a829" providerId="ADAL" clId="{41B03C84-FF87-4E94-BEC9-C131B39166F0}" dt="2026-10-19T09:19:51.053" v="1093" actId="478"/>
          <ac:grpSpMkLst>
            <pc:docMk/>
            <pc:sldMk cId="2289322539" sldId="356"/>
            <ac:grpSpMk id="3" creationId="{75A21D37-1252-736F-F165-904E5B487D57}"/>
          </ac:grpSpMkLst>
        </pc:grpChg>
        <pc:grpChg chg="add del mod">
          <ac:chgData name="Kinga Adamowicz" userId="028793a0-1ca8-4f29-bd5b-5b312450a829" providerId="ADAL" clId="{41B03C84-FF87-4E94-BEC9-C131B39166F0}" dt="2026-10-19T09:19:58.567" v="1100" actId="478"/>
          <ac:grpSpMkLst>
            <pc:docMk/>
            <pc:sldMk cId="2289322539" sldId="356"/>
            <ac:grpSpMk id="6" creationId="{58AE5BAA-12A5-ED36-7114-D931477D6ABE}"/>
          </ac:grpSpMkLst>
        </pc:grpChg>
        <pc:grpChg chg="del">
          <ac:chgData name="Kinga Adamowicz" userId="028793a0-1ca8-4f29-bd5b-5b312450a829" providerId="ADAL" clId="{41B03C84-FF87-4E94-BEC9-C131B39166F0}" dt="2026-10-19T09:19:46.744" v="1090" actId="478"/>
          <ac:grpSpMkLst>
            <pc:docMk/>
            <pc:sldMk cId="2289322539" sldId="356"/>
            <ac:grpSpMk id="9" creationId="{E76E5638-2121-8849-9D0B-2520F6C4764D}"/>
          </ac:grpSpMkLst>
        </pc:grpChg>
        <pc:grpChg chg="del">
          <ac:chgData name="Kinga Adamowicz" userId="028793a0-1ca8-4f29-bd5b-5b312450a829" providerId="ADAL" clId="{41B03C84-FF87-4E94-BEC9-C131B39166F0}" dt="2026-10-19T09:19:45.325" v="1089" actId="478"/>
          <ac:grpSpMkLst>
            <pc:docMk/>
            <pc:sldMk cId="2289322539" sldId="356"/>
            <ac:grpSpMk id="14" creationId="{7C7DFA1E-69AF-CC14-9201-D1561DA9518D}"/>
          </ac:grpSpMkLst>
        </pc:grpChg>
        <pc:cxnChg chg="del">
          <ac:chgData name="Kinga Adamowicz" userId="028793a0-1ca8-4f29-bd5b-5b312450a829" providerId="ADAL" clId="{41B03C84-FF87-4E94-BEC9-C131B39166F0}" dt="2026-10-19T09:19:51.731" v="1094" actId="478"/>
          <ac:cxnSpMkLst>
            <pc:docMk/>
            <pc:sldMk cId="2289322539" sldId="356"/>
            <ac:cxnSpMk id="17" creationId="{8B730282-4E56-B103-3BD9-FFF2D26EC2EF}"/>
          </ac:cxnSpMkLst>
        </pc:cxnChg>
        <pc:cxnChg chg="del">
          <ac:chgData name="Kinga Adamowicz" userId="028793a0-1ca8-4f29-bd5b-5b312450a829" providerId="ADAL" clId="{41B03C84-FF87-4E94-BEC9-C131B39166F0}" dt="2026-10-19T09:19:47.335" v="1091" actId="478"/>
          <ac:cxnSpMkLst>
            <pc:docMk/>
            <pc:sldMk cId="2289322539" sldId="356"/>
            <ac:cxnSpMk id="20" creationId="{6B52F222-8565-BE7E-0A2F-E758BBC86282}"/>
          </ac:cxnSpMkLst>
        </pc:cxnChg>
        <pc:cxnChg chg="del mod">
          <ac:chgData name="Kinga Adamowicz" userId="028793a0-1ca8-4f29-bd5b-5b312450a829" providerId="ADAL" clId="{41B03C84-FF87-4E94-BEC9-C131B39166F0}" dt="2026-10-19T09:19:48.417" v="1092" actId="478"/>
          <ac:cxnSpMkLst>
            <pc:docMk/>
            <pc:sldMk cId="2289322539" sldId="356"/>
            <ac:cxnSpMk id="21" creationId="{48DC9940-8063-BDEC-5C6E-9CAC1B627979}"/>
          </ac:cxnSpMkLst>
        </pc:cxnChg>
        <pc:cxnChg chg="del mod">
          <ac:chgData name="Kinga Adamowicz" userId="028793a0-1ca8-4f29-bd5b-5b312450a829" providerId="ADAL" clId="{41B03C84-FF87-4E94-BEC9-C131B39166F0}" dt="2026-10-19T09:20:09.704" v="1103" actId="478"/>
          <ac:cxnSpMkLst>
            <pc:docMk/>
            <pc:sldMk cId="2289322539" sldId="356"/>
            <ac:cxnSpMk id="23" creationId="{7B0950C0-3DA6-966B-2D43-5A5C37DBA1E5}"/>
          </ac:cxnSpMkLst>
        </pc:cxnChg>
      </pc:sldChg>
      <pc:sldChg chg="del">
        <pc:chgData name="Kinga Adamowicz" userId="028793a0-1ca8-4f29-bd5b-5b312450a829" providerId="ADAL" clId="{41B03C84-FF87-4E94-BEC9-C131B39166F0}" dt="2026-10-19T11:02:49.843" v="1713" actId="47"/>
        <pc:sldMkLst>
          <pc:docMk/>
          <pc:sldMk cId="1191428396" sldId="357"/>
        </pc:sldMkLst>
      </pc:sldChg>
      <pc:sldChg chg="del">
        <pc:chgData name="Kinga Adamowicz" userId="028793a0-1ca8-4f29-bd5b-5b312450a829" providerId="ADAL" clId="{41B03C84-FF87-4E94-BEC9-C131B39166F0}" dt="2026-10-19T07:44:43.579" v="949" actId="47"/>
        <pc:sldMkLst>
          <pc:docMk/>
          <pc:sldMk cId="0" sldId="361"/>
        </pc:sldMkLst>
      </pc:sldChg>
      <pc:sldChg chg="del">
        <pc:chgData name="Kinga Adamowicz" userId="028793a0-1ca8-4f29-bd5b-5b312450a829" providerId="ADAL" clId="{41B03C84-FF87-4E94-BEC9-C131B39166F0}" dt="2026-10-19T07:34:41.242" v="828" actId="47"/>
        <pc:sldMkLst>
          <pc:docMk/>
          <pc:sldMk cId="0" sldId="362"/>
        </pc:sldMkLst>
      </pc:sldChg>
      <pc:sldChg chg="addSp delSp modSp add mod">
        <pc:chgData name="Kinga Adamowicz" userId="028793a0-1ca8-4f29-bd5b-5b312450a829" providerId="ADAL" clId="{41B03C84-FF87-4E94-BEC9-C131B39166F0}" dt="2026-10-19T12:41:02.934" v="2766" actId="33553"/>
        <pc:sldMkLst>
          <pc:docMk/>
          <pc:sldMk cId="4125661287" sldId="363"/>
        </pc:sldMkLst>
        <pc:spChg chg="add mod">
          <ac:chgData name="Kinga Adamowicz" userId="028793a0-1ca8-4f29-bd5b-5b312450a829" providerId="ADAL" clId="{41B03C84-FF87-4E94-BEC9-C131B39166F0}" dt="2026-10-19T12:41:02.934" v="2766" actId="33553"/>
          <ac:spMkLst>
            <pc:docMk/>
            <pc:sldMk cId="4125661287" sldId="363"/>
            <ac:spMk id="2" creationId="{2105A72D-C4B6-BA91-B3FB-B98B1CA73358}"/>
          </ac:spMkLst>
        </pc:spChg>
        <pc:spChg chg="add del mod">
          <ac:chgData name="Kinga Adamowicz" userId="028793a0-1ca8-4f29-bd5b-5b312450a829" providerId="ADAL" clId="{41B03C84-FF87-4E94-BEC9-C131B39166F0}" dt="2026-10-19T12:25:27.408" v="2043" actId="478"/>
          <ac:spMkLst>
            <pc:docMk/>
            <pc:sldMk cId="4125661287" sldId="363"/>
            <ac:spMk id="3" creationId="{FC3E4E7D-C4A8-7D27-5337-F544D0FAF87F}"/>
          </ac:spMkLst>
        </pc:spChg>
        <pc:spChg chg="add mod topLvl">
          <ac:chgData name="Kinga Adamowicz" userId="028793a0-1ca8-4f29-bd5b-5b312450a829" providerId="ADAL" clId="{41B03C84-FF87-4E94-BEC9-C131B39166F0}" dt="2026-10-19T12:23:11.079" v="2009" actId="165"/>
          <ac:spMkLst>
            <pc:docMk/>
            <pc:sldMk cId="4125661287" sldId="363"/>
            <ac:spMk id="4" creationId="{86710420-6E8D-06D2-18C2-8D6E0F87EADE}"/>
          </ac:spMkLst>
        </pc:spChg>
        <pc:spChg chg="add del mod ord">
          <ac:chgData name="Kinga Adamowicz" userId="028793a0-1ca8-4f29-bd5b-5b312450a829" providerId="ADAL" clId="{41B03C84-FF87-4E94-BEC9-C131B39166F0}" dt="2026-10-19T12:40:59.402" v="2765" actId="478"/>
          <ac:spMkLst>
            <pc:docMk/>
            <pc:sldMk cId="4125661287" sldId="363"/>
            <ac:spMk id="5" creationId="{68902987-1F0B-558D-3894-0D92CCFE7460}"/>
          </ac:spMkLst>
        </pc:spChg>
        <pc:spChg chg="add mod topLvl">
          <ac:chgData name="Kinga Adamowicz" userId="028793a0-1ca8-4f29-bd5b-5b312450a829" providerId="ADAL" clId="{41B03C84-FF87-4E94-BEC9-C131B39166F0}" dt="2026-10-19T12:23:11.079" v="2009" actId="165"/>
          <ac:spMkLst>
            <pc:docMk/>
            <pc:sldMk cId="4125661287" sldId="363"/>
            <ac:spMk id="6" creationId="{7C8B8FDC-AF3D-0F8B-8B52-FCF21868F8BB}"/>
          </ac:spMkLst>
        </pc:spChg>
        <pc:spChg chg="mod">
          <ac:chgData name="Kinga Adamowicz" userId="028793a0-1ca8-4f29-bd5b-5b312450a829" providerId="ADAL" clId="{41B03C84-FF87-4E94-BEC9-C131B39166F0}" dt="2026-10-19T12:22:51.702" v="2005" actId="962"/>
          <ac:spMkLst>
            <pc:docMk/>
            <pc:sldMk cId="4125661287" sldId="363"/>
            <ac:spMk id="7" creationId="{652FE5EE-71D3-8793-F261-3D40AAB972E7}"/>
          </ac:spMkLst>
        </pc:spChg>
        <pc:spChg chg="add mod topLvl">
          <ac:chgData name="Kinga Adamowicz" userId="028793a0-1ca8-4f29-bd5b-5b312450a829" providerId="ADAL" clId="{41B03C84-FF87-4E94-BEC9-C131B39166F0}" dt="2026-10-19T12:23:11.079" v="2009" actId="165"/>
          <ac:spMkLst>
            <pc:docMk/>
            <pc:sldMk cId="4125661287" sldId="363"/>
            <ac:spMk id="10" creationId="{453E26CB-ED66-F2EF-71E2-4FC1045239E5}"/>
          </ac:spMkLst>
        </pc:spChg>
        <pc:spChg chg="add mod topLvl">
          <ac:chgData name="Kinga Adamowicz" userId="028793a0-1ca8-4f29-bd5b-5b312450a829" providerId="ADAL" clId="{41B03C84-FF87-4E94-BEC9-C131B39166F0}" dt="2026-10-19T12:23:11.079" v="2009" actId="165"/>
          <ac:spMkLst>
            <pc:docMk/>
            <pc:sldMk cId="4125661287" sldId="363"/>
            <ac:spMk id="19" creationId="{27C18148-E9CB-10EA-F5E5-ECF4C841C475}"/>
          </ac:spMkLst>
        </pc:spChg>
        <pc:spChg chg="add mod topLvl">
          <ac:chgData name="Kinga Adamowicz" userId="028793a0-1ca8-4f29-bd5b-5b312450a829" providerId="ADAL" clId="{41B03C84-FF87-4E94-BEC9-C131B39166F0}" dt="2026-10-19T12:23:11.079" v="2009" actId="165"/>
          <ac:spMkLst>
            <pc:docMk/>
            <pc:sldMk cId="4125661287" sldId="363"/>
            <ac:spMk id="21" creationId="{A8E40D2C-E8C5-21E5-68A5-5245045A5AE7}"/>
          </ac:spMkLst>
        </pc:spChg>
        <pc:spChg chg="add mod topLvl">
          <ac:chgData name="Kinga Adamowicz" userId="028793a0-1ca8-4f29-bd5b-5b312450a829" providerId="ADAL" clId="{41B03C84-FF87-4E94-BEC9-C131B39166F0}" dt="2026-10-19T12:23:11.079" v="2009" actId="165"/>
          <ac:spMkLst>
            <pc:docMk/>
            <pc:sldMk cId="4125661287" sldId="363"/>
            <ac:spMk id="24" creationId="{F72379F0-9179-D813-1360-BF4484618202}"/>
          </ac:spMkLst>
        </pc:spChg>
        <pc:spChg chg="add mod topLvl">
          <ac:chgData name="Kinga Adamowicz" userId="028793a0-1ca8-4f29-bd5b-5b312450a829" providerId="ADAL" clId="{41B03C84-FF87-4E94-BEC9-C131B39166F0}" dt="2026-10-19T12:23:11.079" v="2009" actId="165"/>
          <ac:spMkLst>
            <pc:docMk/>
            <pc:sldMk cId="4125661287" sldId="363"/>
            <ac:spMk id="26" creationId="{9C1E0C31-F817-1282-1A6F-27D3428CA46B}"/>
          </ac:spMkLst>
        </pc:spChg>
        <pc:spChg chg="mod">
          <ac:chgData name="Kinga Adamowicz" userId="028793a0-1ca8-4f29-bd5b-5b312450a829" providerId="ADAL" clId="{41B03C84-FF87-4E94-BEC9-C131B39166F0}" dt="2026-10-19T12:22:49.902" v="2004" actId="962"/>
          <ac:spMkLst>
            <pc:docMk/>
            <pc:sldMk cId="4125661287" sldId="363"/>
            <ac:spMk id="28" creationId="{6678E05C-5DA7-6AC4-9B34-B7F8F173B358}"/>
          </ac:spMkLst>
        </pc:spChg>
        <pc:spChg chg="add mod topLvl">
          <ac:chgData name="Kinga Adamowicz" userId="028793a0-1ca8-4f29-bd5b-5b312450a829" providerId="ADAL" clId="{41B03C84-FF87-4E94-BEC9-C131B39166F0}" dt="2026-10-19T12:23:11.079" v="2009" actId="165"/>
          <ac:spMkLst>
            <pc:docMk/>
            <pc:sldMk cId="4125661287" sldId="363"/>
            <ac:spMk id="29" creationId="{73C4FC7D-5831-B9F4-89F0-360A6817CF93}"/>
          </ac:spMkLst>
        </pc:spChg>
        <pc:grpChg chg="add del mod">
          <ac:chgData name="Kinga Adamowicz" userId="028793a0-1ca8-4f29-bd5b-5b312450a829" providerId="ADAL" clId="{41B03C84-FF87-4E94-BEC9-C131B39166F0}" dt="2026-10-19T12:23:11.079" v="2009" actId="165"/>
          <ac:grpSpMkLst>
            <pc:docMk/>
            <pc:sldMk cId="4125661287" sldId="363"/>
            <ac:grpSpMk id="31" creationId="{CD97ABAE-DACD-C151-F661-09A62521128A}"/>
          </ac:grpSpMkLst>
        </pc:grpChg>
      </pc:sldChg>
      <pc:sldChg chg="addSp delSp modSp add mod">
        <pc:chgData name="Kinga Adamowicz" userId="028793a0-1ca8-4f29-bd5b-5b312450a829" providerId="ADAL" clId="{41B03C84-FF87-4E94-BEC9-C131B39166F0}" dt="2026-10-19T12:34:36.303" v="2681" actId="22"/>
        <pc:sldMkLst>
          <pc:docMk/>
          <pc:sldMk cId="306190698" sldId="365"/>
        </pc:sldMkLst>
        <pc:spChg chg="add">
          <ac:chgData name="Kinga Adamowicz" userId="028793a0-1ca8-4f29-bd5b-5b312450a829" providerId="ADAL" clId="{41B03C84-FF87-4E94-BEC9-C131B39166F0}" dt="2026-10-19T12:34:28.410" v="2675" actId="22"/>
          <ac:spMkLst>
            <pc:docMk/>
            <pc:sldMk cId="306190698" sldId="365"/>
            <ac:spMk id="3" creationId="{142F24B9-3A5D-A92B-14AB-79C02239FED6}"/>
          </ac:spMkLst>
        </pc:spChg>
        <pc:spChg chg="add del mod topLvl">
          <ac:chgData name="Kinga Adamowicz" userId="028793a0-1ca8-4f29-bd5b-5b312450a829" providerId="ADAL" clId="{41B03C84-FF87-4E94-BEC9-C131B39166F0}" dt="2026-10-19T12:34:30.614" v="2676" actId="21"/>
          <ac:spMkLst>
            <pc:docMk/>
            <pc:sldMk cId="306190698" sldId="365"/>
            <ac:spMk id="5" creationId="{7D4C69C0-5171-7989-7C96-5738E2BB2392}"/>
          </ac:spMkLst>
        </pc:spChg>
        <pc:spChg chg="mod topLvl">
          <ac:chgData name="Kinga Adamowicz" userId="028793a0-1ca8-4f29-bd5b-5b312450a829" providerId="ADAL" clId="{41B03C84-FF87-4E94-BEC9-C131B39166F0}" dt="2026-10-16T13:29:04.735" v="493" actId="165"/>
          <ac:spMkLst>
            <pc:docMk/>
            <pc:sldMk cId="306190698" sldId="365"/>
            <ac:spMk id="6" creationId="{481F07B8-E173-9FAC-646B-0168AFCA2BB8}"/>
          </ac:spMkLst>
        </pc:spChg>
        <pc:spChg chg="add">
          <ac:chgData name="Kinga Adamowicz" userId="028793a0-1ca8-4f29-bd5b-5b312450a829" providerId="ADAL" clId="{41B03C84-FF87-4E94-BEC9-C131B39166F0}" dt="2026-10-19T12:34:31.450" v="2677" actId="22"/>
          <ac:spMkLst>
            <pc:docMk/>
            <pc:sldMk cId="306190698" sldId="365"/>
            <ac:spMk id="7" creationId="{EAD4F1FA-1BFC-7EAD-A8F7-3D07A613BAD5}"/>
          </ac:spMkLst>
        </pc:spChg>
        <pc:spChg chg="add mod topLvl">
          <ac:chgData name="Kinga Adamowicz" userId="028793a0-1ca8-4f29-bd5b-5b312450a829" providerId="ADAL" clId="{41B03C84-FF87-4E94-BEC9-C131B39166F0}" dt="2026-10-16T14:09:02.166" v="678" actId="207"/>
          <ac:spMkLst>
            <pc:docMk/>
            <pc:sldMk cId="306190698" sldId="365"/>
            <ac:spMk id="8" creationId="{506A664A-D29E-9CD7-8F29-88C4D2B2C95B}"/>
          </ac:spMkLst>
        </pc:spChg>
        <pc:spChg chg="mod topLvl">
          <ac:chgData name="Kinga Adamowicz" userId="028793a0-1ca8-4f29-bd5b-5b312450a829" providerId="ADAL" clId="{41B03C84-FF87-4E94-BEC9-C131B39166F0}" dt="2026-10-16T13:29:04.735" v="493" actId="165"/>
          <ac:spMkLst>
            <pc:docMk/>
            <pc:sldMk cId="306190698" sldId="365"/>
            <ac:spMk id="9" creationId="{E74F5FDB-0CE4-9812-8BC2-7205D283AD5F}"/>
          </ac:spMkLst>
        </pc:spChg>
        <pc:spChg chg="add">
          <ac:chgData name="Kinga Adamowicz" userId="028793a0-1ca8-4f29-bd5b-5b312450a829" providerId="ADAL" clId="{41B03C84-FF87-4E94-BEC9-C131B39166F0}" dt="2026-10-19T12:34:33.800" v="2679" actId="22"/>
          <ac:spMkLst>
            <pc:docMk/>
            <pc:sldMk cId="306190698" sldId="365"/>
            <ac:spMk id="11" creationId="{18ED70BD-4F13-A52D-8EC2-18F3189E7BB0}"/>
          </ac:spMkLst>
        </pc:spChg>
        <pc:spChg chg="add">
          <ac:chgData name="Kinga Adamowicz" userId="028793a0-1ca8-4f29-bd5b-5b312450a829" providerId="ADAL" clId="{41B03C84-FF87-4E94-BEC9-C131B39166F0}" dt="2026-10-19T12:34:36.303" v="2681" actId="22"/>
          <ac:spMkLst>
            <pc:docMk/>
            <pc:sldMk cId="306190698" sldId="365"/>
            <ac:spMk id="13" creationId="{E24057E3-5314-54D1-DFE3-96D7497EA439}"/>
          </ac:spMkLst>
        </pc:spChg>
        <pc:spChg chg="add del mod topLvl">
          <ac:chgData name="Kinga Adamowicz" userId="028793a0-1ca8-4f29-bd5b-5b312450a829" providerId="ADAL" clId="{41B03C84-FF87-4E94-BEC9-C131B39166F0}" dt="2026-10-19T12:34:33.373" v="2678" actId="21"/>
          <ac:spMkLst>
            <pc:docMk/>
            <pc:sldMk cId="306190698" sldId="365"/>
            <ac:spMk id="14" creationId="{D46CD173-22FB-466C-042A-593F89179CBC}"/>
          </ac:spMkLst>
        </pc:spChg>
        <pc:spChg chg="mod topLvl">
          <ac:chgData name="Kinga Adamowicz" userId="028793a0-1ca8-4f29-bd5b-5b312450a829" providerId="ADAL" clId="{41B03C84-FF87-4E94-BEC9-C131B39166F0}" dt="2026-10-16T13:29:04.735" v="493" actId="165"/>
          <ac:spMkLst>
            <pc:docMk/>
            <pc:sldMk cId="306190698" sldId="365"/>
            <ac:spMk id="17" creationId="{E3CC5399-193E-7468-FC55-AC2EDFCEECFE}"/>
          </ac:spMkLst>
        </pc:spChg>
        <pc:spChg chg="add mod topLvl">
          <ac:chgData name="Kinga Adamowicz" userId="028793a0-1ca8-4f29-bd5b-5b312450a829" providerId="ADAL" clId="{41B03C84-FF87-4E94-BEC9-C131B39166F0}" dt="2026-10-16T14:09:02.166" v="678" actId="207"/>
          <ac:spMkLst>
            <pc:docMk/>
            <pc:sldMk cId="306190698" sldId="365"/>
            <ac:spMk id="22" creationId="{3FF0929F-FAE0-CF27-F877-6C1A7218067C}"/>
          </ac:spMkLst>
        </pc:spChg>
        <pc:spChg chg="del mod topLvl">
          <ac:chgData name="Kinga Adamowicz" userId="028793a0-1ca8-4f29-bd5b-5b312450a829" providerId="ADAL" clId="{41B03C84-FF87-4E94-BEC9-C131B39166F0}" dt="2026-10-19T12:34:26.018" v="2674" actId="21"/>
          <ac:spMkLst>
            <pc:docMk/>
            <pc:sldMk cId="306190698" sldId="365"/>
            <ac:spMk id="24" creationId="{85AABCE2-1F03-9163-21F7-6409FA450981}"/>
          </ac:spMkLst>
        </pc:spChg>
        <pc:spChg chg="mod">
          <ac:chgData name="Kinga Adamowicz" userId="028793a0-1ca8-4f29-bd5b-5b312450a829" providerId="ADAL" clId="{41B03C84-FF87-4E94-BEC9-C131B39166F0}" dt="2026-10-16T13:29:34.379" v="497" actId="1076"/>
          <ac:spMkLst>
            <pc:docMk/>
            <pc:sldMk cId="306190698" sldId="365"/>
            <ac:spMk id="29" creationId="{0197C7AB-8DB3-E100-2FAA-16128D74F6EB}"/>
          </ac:spMkLst>
        </pc:spChg>
        <pc:spChg chg="add del mod">
          <ac:chgData name="Kinga Adamowicz" userId="028793a0-1ca8-4f29-bd5b-5b312450a829" providerId="ADAL" clId="{41B03C84-FF87-4E94-BEC9-C131B39166F0}" dt="2026-10-19T12:34:35.859" v="2680" actId="21"/>
          <ac:spMkLst>
            <pc:docMk/>
            <pc:sldMk cId="306190698" sldId="365"/>
            <ac:spMk id="42" creationId="{D3D21D8E-93E8-45A5-1D65-1FE82411D585}"/>
          </ac:spMkLst>
        </pc:spChg>
        <pc:spChg chg="mod topLvl">
          <ac:chgData name="Kinga Adamowicz" userId="028793a0-1ca8-4f29-bd5b-5b312450a829" providerId="ADAL" clId="{41B03C84-FF87-4E94-BEC9-C131B39166F0}" dt="2026-10-19T12:34:03.519" v="2673" actId="962"/>
          <ac:spMkLst>
            <pc:docMk/>
            <pc:sldMk cId="306190698" sldId="365"/>
            <ac:spMk id="47" creationId="{0A403E5B-1989-B3FF-D270-E9B1680AE407}"/>
          </ac:spMkLst>
        </pc:spChg>
        <pc:spChg chg="mod topLvl">
          <ac:chgData name="Kinga Adamowicz" userId="028793a0-1ca8-4f29-bd5b-5b312450a829" providerId="ADAL" clId="{41B03C84-FF87-4E94-BEC9-C131B39166F0}" dt="2026-10-16T14:09:02.166" v="678" actId="207"/>
          <ac:spMkLst>
            <pc:docMk/>
            <pc:sldMk cId="306190698" sldId="365"/>
            <ac:spMk id="49" creationId="{13C22F1D-14BC-1EDB-0551-AE707C925433}"/>
          </ac:spMkLst>
        </pc:spChg>
        <pc:spChg chg="mod topLvl">
          <ac:chgData name="Kinga Adamowicz" userId="028793a0-1ca8-4f29-bd5b-5b312450a829" providerId="ADAL" clId="{41B03C84-FF87-4E94-BEC9-C131B39166F0}" dt="2026-10-16T14:09:02.166" v="678" actId="207"/>
          <ac:spMkLst>
            <pc:docMk/>
            <pc:sldMk cId="306190698" sldId="365"/>
            <ac:spMk id="51" creationId="{50672C24-DA4A-917E-3927-F85CFB6FD534}"/>
          </ac:spMkLst>
        </pc:spChg>
      </pc:sldChg>
      <pc:sldChg chg="addSp delSp modSp add mod ord">
        <pc:chgData name="Kinga Adamowicz" userId="028793a0-1ca8-4f29-bd5b-5b312450a829" providerId="ADAL" clId="{41B03C84-FF87-4E94-BEC9-C131B39166F0}" dt="2026-10-19T12:41:48.800" v="2806" actId="33553"/>
        <pc:sldMkLst>
          <pc:docMk/>
          <pc:sldMk cId="196612704" sldId="366"/>
        </pc:sldMkLst>
        <pc:spChg chg="add del mod ord">
          <ac:chgData name="Kinga Adamowicz" userId="028793a0-1ca8-4f29-bd5b-5b312450a829" providerId="ADAL" clId="{41B03C84-FF87-4E94-BEC9-C131B39166F0}" dt="2026-10-19T12:41:44.923" v="2805" actId="478"/>
          <ac:spMkLst>
            <pc:docMk/>
            <pc:sldMk cId="196612704" sldId="366"/>
            <ac:spMk id="2" creationId="{6BE87A02-7954-A7B6-965B-BF16D5C4B62C}"/>
          </ac:spMkLst>
        </pc:spChg>
        <pc:spChg chg="add">
          <ac:chgData name="Kinga Adamowicz" userId="028793a0-1ca8-4f29-bd5b-5b312450a829" providerId="ADAL" clId="{41B03C84-FF87-4E94-BEC9-C131B39166F0}" dt="2026-10-19T12:35:35.255" v="2689" actId="22"/>
          <ac:spMkLst>
            <pc:docMk/>
            <pc:sldMk cId="196612704" sldId="366"/>
            <ac:spMk id="4" creationId="{F07B9CB3-BB60-B051-80E5-BEA237C0E776}"/>
          </ac:spMkLst>
        </pc:spChg>
        <pc:spChg chg="del mod">
          <ac:chgData name="Kinga Adamowicz" userId="028793a0-1ca8-4f29-bd5b-5b312450a829" providerId="ADAL" clId="{41B03C84-FF87-4E94-BEC9-C131B39166F0}" dt="2026-10-19T12:35:37.875" v="2690" actId="21"/>
          <ac:spMkLst>
            <pc:docMk/>
            <pc:sldMk cId="196612704" sldId="366"/>
            <ac:spMk id="5" creationId="{4145E6BF-2618-B769-93B4-95572BFEE613}"/>
          </ac:spMkLst>
        </pc:spChg>
        <pc:spChg chg="mod">
          <ac:chgData name="Kinga Adamowicz" userId="028793a0-1ca8-4f29-bd5b-5b312450a829" providerId="ADAL" clId="{41B03C84-FF87-4E94-BEC9-C131B39166F0}" dt="2026-10-19T12:41:48.800" v="2806" actId="33553"/>
          <ac:spMkLst>
            <pc:docMk/>
            <pc:sldMk cId="196612704" sldId="366"/>
            <ac:spMk id="6" creationId="{04E0F869-B9EE-D930-467D-A77618DB3203}"/>
          </ac:spMkLst>
        </pc:spChg>
        <pc:spChg chg="mod">
          <ac:chgData name="Kinga Adamowicz" userId="028793a0-1ca8-4f29-bd5b-5b312450a829" providerId="ADAL" clId="{41B03C84-FF87-4E94-BEC9-C131B39166F0}" dt="2026-10-16T14:12:57.898" v="719" actId="14100"/>
          <ac:spMkLst>
            <pc:docMk/>
            <pc:sldMk cId="196612704" sldId="366"/>
            <ac:spMk id="9" creationId="{C0713753-F468-7254-97D5-C02F5C3AC6B8}"/>
          </ac:spMkLst>
        </pc:spChg>
        <pc:spChg chg="add">
          <ac:chgData name="Kinga Adamowicz" userId="028793a0-1ca8-4f29-bd5b-5b312450a829" providerId="ADAL" clId="{41B03C84-FF87-4E94-BEC9-C131B39166F0}" dt="2026-10-19T12:35:38.904" v="2691" actId="22"/>
          <ac:spMkLst>
            <pc:docMk/>
            <pc:sldMk cId="196612704" sldId="366"/>
            <ac:spMk id="10" creationId="{C1AEDFA3-F175-C05A-FFA9-A794FA8140B0}"/>
          </ac:spMkLst>
        </pc:spChg>
        <pc:spChg chg="add">
          <ac:chgData name="Kinga Adamowicz" userId="028793a0-1ca8-4f29-bd5b-5b312450a829" providerId="ADAL" clId="{41B03C84-FF87-4E94-BEC9-C131B39166F0}" dt="2026-10-19T12:35:41.403" v="2693" actId="22"/>
          <ac:spMkLst>
            <pc:docMk/>
            <pc:sldMk cId="196612704" sldId="366"/>
            <ac:spMk id="12" creationId="{6D73A13D-0D14-4DDE-CAF9-0D529CACCB7A}"/>
          </ac:spMkLst>
        </pc:spChg>
        <pc:spChg chg="del mod">
          <ac:chgData name="Kinga Adamowicz" userId="028793a0-1ca8-4f29-bd5b-5b312450a829" providerId="ADAL" clId="{41B03C84-FF87-4E94-BEC9-C131B39166F0}" dt="2026-10-19T12:35:40.968" v="2692" actId="21"/>
          <ac:spMkLst>
            <pc:docMk/>
            <pc:sldMk cId="196612704" sldId="366"/>
            <ac:spMk id="14" creationId="{5F0E39C0-7547-894A-9B9E-86398453CC18}"/>
          </ac:spMkLst>
        </pc:spChg>
        <pc:spChg chg="mod">
          <ac:chgData name="Kinga Adamowicz" userId="028793a0-1ca8-4f29-bd5b-5b312450a829" providerId="ADAL" clId="{41B03C84-FF87-4E94-BEC9-C131B39166F0}" dt="2026-10-16T14:22:56.832" v="726" actId="1076"/>
          <ac:spMkLst>
            <pc:docMk/>
            <pc:sldMk cId="196612704" sldId="366"/>
            <ac:spMk id="17" creationId="{0EE6DE10-7196-DD8C-246C-1395FD454484}"/>
          </ac:spMkLst>
        </pc:spChg>
        <pc:spChg chg="mod">
          <ac:chgData name="Kinga Adamowicz" userId="028793a0-1ca8-4f29-bd5b-5b312450a829" providerId="ADAL" clId="{41B03C84-FF87-4E94-BEC9-C131B39166F0}" dt="2026-10-16T14:13:32.998" v="723" actId="1076"/>
          <ac:spMkLst>
            <pc:docMk/>
            <pc:sldMk cId="196612704" sldId="366"/>
            <ac:spMk id="22" creationId="{084D55CA-FC69-A243-5F2B-DC088812B403}"/>
          </ac:spMkLst>
        </pc:spChg>
        <pc:spChg chg="del mod">
          <ac:chgData name="Kinga Adamowicz" userId="028793a0-1ca8-4f29-bd5b-5b312450a829" providerId="ADAL" clId="{41B03C84-FF87-4E94-BEC9-C131B39166F0}" dt="2026-10-19T12:35:34.453" v="2688" actId="21"/>
          <ac:spMkLst>
            <pc:docMk/>
            <pc:sldMk cId="196612704" sldId="366"/>
            <ac:spMk id="24" creationId="{5B33A46A-38A5-1EB4-184B-525D9558EE2D}"/>
          </ac:spMkLst>
        </pc:spChg>
        <pc:spChg chg="mod">
          <ac:chgData name="Kinga Adamowicz" userId="028793a0-1ca8-4f29-bd5b-5b312450a829" providerId="ADAL" clId="{41B03C84-FF87-4E94-BEC9-C131B39166F0}" dt="2026-10-16T14:22:56.832" v="726" actId="1076"/>
          <ac:spMkLst>
            <pc:docMk/>
            <pc:sldMk cId="196612704" sldId="366"/>
            <ac:spMk id="49" creationId="{75E935BA-A14B-A825-3F97-457B4AD46E17}"/>
          </ac:spMkLst>
        </pc:spChg>
        <pc:spChg chg="mod">
          <ac:chgData name="Kinga Adamowicz" userId="028793a0-1ca8-4f29-bd5b-5b312450a829" providerId="ADAL" clId="{41B03C84-FF87-4E94-BEC9-C131B39166F0}" dt="2026-10-16T14:13:37.799" v="724" actId="1076"/>
          <ac:spMkLst>
            <pc:docMk/>
            <pc:sldMk cId="196612704" sldId="366"/>
            <ac:spMk id="51" creationId="{03BED61F-1270-9DF3-0CCF-951971278DF8}"/>
          </ac:spMkLst>
        </pc:spChg>
      </pc:sldChg>
      <pc:sldChg chg="addSp delSp modSp add mod">
        <pc:chgData name="Kinga Adamowicz" userId="028793a0-1ca8-4f29-bd5b-5b312450a829" providerId="ADAL" clId="{41B03C84-FF87-4E94-BEC9-C131B39166F0}" dt="2026-10-19T12:42:02.381" v="2810" actId="33553"/>
        <pc:sldMkLst>
          <pc:docMk/>
          <pc:sldMk cId="2614919616" sldId="367"/>
        </pc:sldMkLst>
        <pc:spChg chg="add del mod">
          <ac:chgData name="Kinga Adamowicz" userId="028793a0-1ca8-4f29-bd5b-5b312450a829" providerId="ADAL" clId="{41B03C84-FF87-4E94-BEC9-C131B39166F0}" dt="2026-10-19T07:41:59.160" v="919" actId="478"/>
          <ac:spMkLst>
            <pc:docMk/>
            <pc:sldMk cId="2614919616" sldId="367"/>
            <ac:spMk id="3" creationId="{D9F67A39-B187-A43B-D186-62B7BDE33184}"/>
          </ac:spMkLst>
        </pc:spChg>
        <pc:spChg chg="del mod">
          <ac:chgData name="Kinga Adamowicz" userId="028793a0-1ca8-4f29-bd5b-5b312450a829" providerId="ADAL" clId="{41B03C84-FF87-4E94-BEC9-C131B39166F0}" dt="2026-10-19T12:38:40.967" v="2742" actId="21"/>
          <ac:spMkLst>
            <pc:docMk/>
            <pc:sldMk cId="2614919616" sldId="367"/>
            <ac:spMk id="6" creationId="{D37F4448-88B5-4FA0-511F-EF4753EB8BD1}"/>
          </ac:spMkLst>
        </pc:spChg>
        <pc:spChg chg="add del mod">
          <ac:chgData name="Kinga Adamowicz" userId="028793a0-1ca8-4f29-bd5b-5b312450a829" providerId="ADAL" clId="{41B03C84-FF87-4E94-BEC9-C131B39166F0}" dt="2026-10-19T07:44:10.468" v="946" actId="478"/>
          <ac:spMkLst>
            <pc:docMk/>
            <pc:sldMk cId="2614919616" sldId="367"/>
            <ac:spMk id="7" creationId="{DA66EAF6-D4BC-31A2-5A3F-019BF7DDCB26}"/>
          </ac:spMkLst>
        </pc:spChg>
        <pc:spChg chg="del mod topLvl">
          <ac:chgData name="Kinga Adamowicz" userId="028793a0-1ca8-4f29-bd5b-5b312450a829" providerId="ADAL" clId="{41B03C84-FF87-4E94-BEC9-C131B39166F0}" dt="2026-10-19T12:37:41.709" v="2728" actId="21"/>
          <ac:spMkLst>
            <pc:docMk/>
            <pc:sldMk cId="2614919616" sldId="367"/>
            <ac:spMk id="8" creationId="{D2CFF4B4-989E-5153-4973-1C491FC957EB}"/>
          </ac:spMkLst>
        </pc:spChg>
        <pc:spChg chg="del mod ord topLvl">
          <ac:chgData name="Kinga Adamowicz" userId="028793a0-1ca8-4f29-bd5b-5b312450a829" providerId="ADAL" clId="{41B03C84-FF87-4E94-BEC9-C131B39166F0}" dt="2026-10-19T12:38:43.900" v="2744" actId="21"/>
          <ac:spMkLst>
            <pc:docMk/>
            <pc:sldMk cId="2614919616" sldId="367"/>
            <ac:spMk id="10" creationId="{48C37FC8-1BFD-BCCD-F00C-2633DC00F2A2}"/>
          </ac:spMkLst>
        </pc:spChg>
        <pc:spChg chg="add del mod">
          <ac:chgData name="Kinga Adamowicz" userId="028793a0-1ca8-4f29-bd5b-5b312450a829" providerId="ADAL" clId="{41B03C84-FF87-4E94-BEC9-C131B39166F0}" dt="2026-10-19T07:44:04.579" v="944" actId="478"/>
          <ac:spMkLst>
            <pc:docMk/>
            <pc:sldMk cId="2614919616" sldId="367"/>
            <ac:spMk id="11" creationId="{B0B65DB6-F87F-5229-B4AA-DDECB752AF89}"/>
          </ac:spMkLst>
        </pc:spChg>
        <pc:spChg chg="del mod topLvl">
          <ac:chgData name="Kinga Adamowicz" userId="028793a0-1ca8-4f29-bd5b-5b312450a829" providerId="ADAL" clId="{41B03C84-FF87-4E94-BEC9-C131B39166F0}" dt="2026-10-19T12:37:45.408" v="2730" actId="21"/>
          <ac:spMkLst>
            <pc:docMk/>
            <pc:sldMk cId="2614919616" sldId="367"/>
            <ac:spMk id="13" creationId="{C45B0415-E3C2-508D-FDC1-1D0ECA55F7C1}"/>
          </ac:spMkLst>
        </pc:spChg>
        <pc:spChg chg="add del mod">
          <ac:chgData name="Kinga Adamowicz" userId="028793a0-1ca8-4f29-bd5b-5b312450a829" providerId="ADAL" clId="{41B03C84-FF87-4E94-BEC9-C131B39166F0}" dt="2026-10-19T12:26:50.802" v="2222" actId="478"/>
          <ac:spMkLst>
            <pc:docMk/>
            <pc:sldMk cId="2614919616" sldId="367"/>
            <ac:spMk id="14" creationId="{F583A8A4-5CEE-2EB1-83A5-02534BEF4558}"/>
          </ac:spMkLst>
        </pc:spChg>
        <pc:spChg chg="del mod topLvl">
          <ac:chgData name="Kinga Adamowicz" userId="028793a0-1ca8-4f29-bd5b-5b312450a829" providerId="ADAL" clId="{41B03C84-FF87-4E94-BEC9-C131B39166F0}" dt="2026-10-19T12:37:47.959" v="2732" actId="21"/>
          <ac:spMkLst>
            <pc:docMk/>
            <pc:sldMk cId="2614919616" sldId="367"/>
            <ac:spMk id="15" creationId="{71B81BD5-881A-F244-7895-9706CAE1108D}"/>
          </ac:spMkLst>
        </pc:spChg>
        <pc:spChg chg="add del mod ord">
          <ac:chgData name="Kinga Adamowicz" userId="028793a0-1ca8-4f29-bd5b-5b312450a829" providerId="ADAL" clId="{41B03C84-FF87-4E94-BEC9-C131B39166F0}" dt="2026-10-19T12:38:36.558" v="2739" actId="21"/>
          <ac:spMkLst>
            <pc:docMk/>
            <pc:sldMk cId="2614919616" sldId="367"/>
            <ac:spMk id="16" creationId="{1B2DA0F1-AC18-EA3F-2F47-BA8571A163FB}"/>
          </ac:spMkLst>
        </pc:spChg>
        <pc:spChg chg="del mod topLvl">
          <ac:chgData name="Kinga Adamowicz" userId="028793a0-1ca8-4f29-bd5b-5b312450a829" providerId="ADAL" clId="{41B03C84-FF87-4E94-BEC9-C131B39166F0}" dt="2026-10-19T12:37:53.573" v="2736" actId="21"/>
          <ac:spMkLst>
            <pc:docMk/>
            <pc:sldMk cId="2614919616" sldId="367"/>
            <ac:spMk id="17" creationId="{78892790-B293-D606-CE56-BC0AC7F465A4}"/>
          </ac:spMkLst>
        </pc:spChg>
        <pc:spChg chg="add del">
          <ac:chgData name="Kinga Adamowicz" userId="028793a0-1ca8-4f29-bd5b-5b312450a829" providerId="ADAL" clId="{41B03C84-FF87-4E94-BEC9-C131B39166F0}" dt="2026-10-19T12:38:46.353" v="2746" actId="21"/>
          <ac:spMkLst>
            <pc:docMk/>
            <pc:sldMk cId="2614919616" sldId="367"/>
            <ac:spMk id="19" creationId="{415D0F9E-5FD8-5819-A926-E21065FEB263}"/>
          </ac:spMkLst>
        </pc:spChg>
        <pc:spChg chg="mod topLvl">
          <ac:chgData name="Kinga Adamowicz" userId="028793a0-1ca8-4f29-bd5b-5b312450a829" providerId="ADAL" clId="{41B03C84-FF87-4E94-BEC9-C131B39166F0}" dt="2026-10-19T07:44:17.951" v="948" actId="165"/>
          <ac:spMkLst>
            <pc:docMk/>
            <pc:sldMk cId="2614919616" sldId="367"/>
            <ac:spMk id="20" creationId="{235FF494-3374-E918-2168-ABB855CC90AC}"/>
          </ac:spMkLst>
        </pc:spChg>
        <pc:spChg chg="mod topLvl">
          <ac:chgData name="Kinga Adamowicz" userId="028793a0-1ca8-4f29-bd5b-5b312450a829" providerId="ADAL" clId="{41B03C84-FF87-4E94-BEC9-C131B39166F0}" dt="2026-10-19T07:44:17.951" v="948" actId="165"/>
          <ac:spMkLst>
            <pc:docMk/>
            <pc:sldMk cId="2614919616" sldId="367"/>
            <ac:spMk id="22" creationId="{9B79FE47-4D4B-957C-49C4-2C981A7B39E7}"/>
          </ac:spMkLst>
        </pc:spChg>
        <pc:spChg chg="add del">
          <ac:chgData name="Kinga Adamowicz" userId="028793a0-1ca8-4f29-bd5b-5b312450a829" providerId="ADAL" clId="{41B03C84-FF87-4E94-BEC9-C131B39166F0}" dt="2026-10-19T12:38:48.354" v="2748" actId="21"/>
          <ac:spMkLst>
            <pc:docMk/>
            <pc:sldMk cId="2614919616" sldId="367"/>
            <ac:spMk id="23" creationId="{B5148801-EA6B-D631-024C-A8A52947D448}"/>
          </ac:spMkLst>
        </pc:spChg>
        <pc:spChg chg="mod topLvl">
          <ac:chgData name="Kinga Adamowicz" userId="028793a0-1ca8-4f29-bd5b-5b312450a829" providerId="ADAL" clId="{41B03C84-FF87-4E94-BEC9-C131B39166F0}" dt="2026-10-19T07:44:17.951" v="948" actId="165"/>
          <ac:spMkLst>
            <pc:docMk/>
            <pc:sldMk cId="2614919616" sldId="367"/>
            <ac:spMk id="24" creationId="{56A1614B-137F-0927-9952-371F4BB59A9D}"/>
          </ac:spMkLst>
        </pc:spChg>
        <pc:spChg chg="add del">
          <ac:chgData name="Kinga Adamowicz" userId="028793a0-1ca8-4f29-bd5b-5b312450a829" providerId="ADAL" clId="{41B03C84-FF87-4E94-BEC9-C131B39166F0}" dt="2026-10-19T12:38:51.432" v="2750" actId="21"/>
          <ac:spMkLst>
            <pc:docMk/>
            <pc:sldMk cId="2614919616" sldId="367"/>
            <ac:spMk id="27" creationId="{515C551B-AA4C-491F-ACFB-EC32FE395ACF}"/>
          </ac:spMkLst>
        </pc:spChg>
        <pc:spChg chg="del">
          <ac:chgData name="Kinga Adamowicz" userId="028793a0-1ca8-4f29-bd5b-5b312450a829" providerId="ADAL" clId="{41B03C84-FF87-4E94-BEC9-C131B39166F0}" dt="2026-10-19T07:40:42.055" v="909" actId="478"/>
          <ac:spMkLst>
            <pc:docMk/>
            <pc:sldMk cId="2614919616" sldId="367"/>
            <ac:spMk id="29" creationId="{4F4A4287-BF54-1048-40E4-ADAAF11FD5FF}"/>
          </ac:spMkLst>
        </pc:spChg>
        <pc:spChg chg="add del">
          <ac:chgData name="Kinga Adamowicz" userId="028793a0-1ca8-4f29-bd5b-5b312450a829" providerId="ADAL" clId="{41B03C84-FF87-4E94-BEC9-C131B39166F0}" dt="2026-10-19T12:38:53.555" v="2752" actId="21"/>
          <ac:spMkLst>
            <pc:docMk/>
            <pc:sldMk cId="2614919616" sldId="367"/>
            <ac:spMk id="30" creationId="{912AE131-D5A6-3E70-A1DE-6AC8515C64AE}"/>
          </ac:spMkLst>
        </pc:spChg>
        <pc:spChg chg="add del mod">
          <ac:chgData name="Kinga Adamowicz" userId="028793a0-1ca8-4f29-bd5b-5b312450a829" providerId="ADAL" clId="{41B03C84-FF87-4E94-BEC9-C131B39166F0}" dt="2026-10-19T12:41:59.625" v="2809" actId="478"/>
          <ac:spMkLst>
            <pc:docMk/>
            <pc:sldMk cId="2614919616" sldId="367"/>
            <ac:spMk id="31" creationId="{1B2DA0F1-AC18-EA3F-2F47-BA8571A163FB}"/>
          </ac:spMkLst>
        </pc:spChg>
        <pc:spChg chg="mod topLvl">
          <ac:chgData name="Kinga Adamowicz" userId="028793a0-1ca8-4f29-bd5b-5b312450a829" providerId="ADAL" clId="{41B03C84-FF87-4E94-BEC9-C131B39166F0}" dt="2026-10-19T07:44:17.951" v="948" actId="165"/>
          <ac:spMkLst>
            <pc:docMk/>
            <pc:sldMk cId="2614919616" sldId="367"/>
            <ac:spMk id="32" creationId="{946AC232-F55C-539A-671D-6CEAF402AA62}"/>
          </ac:spMkLst>
        </pc:spChg>
        <pc:spChg chg="add mod">
          <ac:chgData name="Kinga Adamowicz" userId="028793a0-1ca8-4f29-bd5b-5b312450a829" providerId="ADAL" clId="{41B03C84-FF87-4E94-BEC9-C131B39166F0}" dt="2026-10-19T12:42:02.381" v="2810" actId="33553"/>
          <ac:spMkLst>
            <pc:docMk/>
            <pc:sldMk cId="2614919616" sldId="367"/>
            <ac:spMk id="34" creationId="{0D9376C7-614B-B41A-4DA0-D047C683A80F}"/>
          </ac:spMkLst>
        </pc:spChg>
        <pc:spChg chg="add">
          <ac:chgData name="Kinga Adamowicz" userId="028793a0-1ca8-4f29-bd5b-5b312450a829" providerId="ADAL" clId="{41B03C84-FF87-4E94-BEC9-C131B39166F0}" dt="2026-10-19T12:38:44.455" v="2745" actId="22"/>
          <ac:spMkLst>
            <pc:docMk/>
            <pc:sldMk cId="2614919616" sldId="367"/>
            <ac:spMk id="36" creationId="{D2D582D8-68AE-C302-F52D-C29DCF6B6978}"/>
          </ac:spMkLst>
        </pc:spChg>
        <pc:spChg chg="add">
          <ac:chgData name="Kinga Adamowicz" userId="028793a0-1ca8-4f29-bd5b-5b312450a829" providerId="ADAL" clId="{41B03C84-FF87-4E94-BEC9-C131B39166F0}" dt="2026-10-19T12:38:46.734" v="2747" actId="22"/>
          <ac:spMkLst>
            <pc:docMk/>
            <pc:sldMk cId="2614919616" sldId="367"/>
            <ac:spMk id="38" creationId="{82BB3299-BADF-FC5C-C8CD-4B8A604CD4D6}"/>
          </ac:spMkLst>
        </pc:spChg>
        <pc:spChg chg="mod topLvl">
          <ac:chgData name="Kinga Adamowicz" userId="028793a0-1ca8-4f29-bd5b-5b312450a829" providerId="ADAL" clId="{41B03C84-FF87-4E94-BEC9-C131B39166F0}" dt="2026-10-19T07:44:17.951" v="948" actId="165"/>
          <ac:spMkLst>
            <pc:docMk/>
            <pc:sldMk cId="2614919616" sldId="367"/>
            <ac:spMk id="39" creationId="{B36601A9-E789-4E7E-5110-474A13D6C512}"/>
          </ac:spMkLst>
        </pc:spChg>
        <pc:spChg chg="add">
          <ac:chgData name="Kinga Adamowicz" userId="028793a0-1ca8-4f29-bd5b-5b312450a829" providerId="ADAL" clId="{41B03C84-FF87-4E94-BEC9-C131B39166F0}" dt="2026-10-19T12:38:48.810" v="2749" actId="22"/>
          <ac:spMkLst>
            <pc:docMk/>
            <pc:sldMk cId="2614919616" sldId="367"/>
            <ac:spMk id="41" creationId="{CDF6332A-F313-DBF5-625F-6A8ABE0FA574}"/>
          </ac:spMkLst>
        </pc:spChg>
        <pc:spChg chg="add">
          <ac:chgData name="Kinga Adamowicz" userId="028793a0-1ca8-4f29-bd5b-5b312450a829" providerId="ADAL" clId="{41B03C84-FF87-4E94-BEC9-C131B39166F0}" dt="2026-10-19T12:38:51.805" v="2751" actId="22"/>
          <ac:spMkLst>
            <pc:docMk/>
            <pc:sldMk cId="2614919616" sldId="367"/>
            <ac:spMk id="43" creationId="{33D3DCCB-F46B-2A05-A858-2938E9A7899B}"/>
          </ac:spMkLst>
        </pc:spChg>
        <pc:spChg chg="add">
          <ac:chgData name="Kinga Adamowicz" userId="028793a0-1ca8-4f29-bd5b-5b312450a829" providerId="ADAL" clId="{41B03C84-FF87-4E94-BEC9-C131B39166F0}" dt="2026-10-19T12:38:56.927" v="2755" actId="22"/>
          <ac:spMkLst>
            <pc:docMk/>
            <pc:sldMk cId="2614919616" sldId="367"/>
            <ac:spMk id="45" creationId="{DC9CE286-E067-96A7-7386-63706BE63C68}"/>
          </ac:spMkLst>
        </pc:spChg>
        <pc:grpChg chg="add del mod">
          <ac:chgData name="Kinga Adamowicz" userId="028793a0-1ca8-4f29-bd5b-5b312450a829" providerId="ADAL" clId="{41B03C84-FF87-4E94-BEC9-C131B39166F0}" dt="2026-10-19T07:44:17.951" v="948" actId="165"/>
          <ac:grpSpMkLst>
            <pc:docMk/>
            <pc:sldMk cId="2614919616" sldId="367"/>
            <ac:grpSpMk id="4" creationId="{99855C3A-4000-28FC-ED9B-E188701BBB45}"/>
          </ac:grpSpMkLst>
        </pc:grpChg>
        <pc:grpChg chg="add mod">
          <ac:chgData name="Kinga Adamowicz" userId="028793a0-1ca8-4f29-bd5b-5b312450a829" providerId="ADAL" clId="{41B03C84-FF87-4E94-BEC9-C131B39166F0}" dt="2026-10-19T07:42:47.726" v="925" actId="1076"/>
          <ac:grpSpMkLst>
            <pc:docMk/>
            <pc:sldMk cId="2614919616" sldId="367"/>
            <ac:grpSpMk id="5" creationId="{BE1BEEF5-4911-ECF3-3580-2768B19A459A}"/>
          </ac:grpSpMkLst>
        </pc:grpChg>
        <pc:grpChg chg="add mod">
          <ac:chgData name="Kinga Adamowicz" userId="028793a0-1ca8-4f29-bd5b-5b312450a829" providerId="ADAL" clId="{41B03C84-FF87-4E94-BEC9-C131B39166F0}" dt="2026-10-19T07:44:07.866" v="945" actId="1076"/>
          <ac:grpSpMkLst>
            <pc:docMk/>
            <pc:sldMk cId="2614919616" sldId="367"/>
            <ac:grpSpMk id="12" creationId="{02FABE65-D623-9A61-C047-B0C44268311C}"/>
          </ac:grpSpMkLst>
        </pc:grpChg>
        <pc:cxnChg chg="mod">
          <ac:chgData name="Kinga Adamowicz" userId="028793a0-1ca8-4f29-bd5b-5b312450a829" providerId="ADAL" clId="{41B03C84-FF87-4E94-BEC9-C131B39166F0}" dt="2026-10-19T07:39:54.497" v="907" actId="208"/>
          <ac:cxnSpMkLst>
            <pc:docMk/>
            <pc:sldMk cId="2614919616" sldId="367"/>
            <ac:cxnSpMk id="53" creationId="{3D914ABC-E12D-736A-E23F-1C3C856D993B}"/>
          </ac:cxnSpMkLst>
        </pc:cxnChg>
        <pc:cxnChg chg="mod">
          <ac:chgData name="Kinga Adamowicz" userId="028793a0-1ca8-4f29-bd5b-5b312450a829" providerId="ADAL" clId="{41B03C84-FF87-4E94-BEC9-C131B39166F0}" dt="2026-10-19T07:39:54.497" v="907" actId="208"/>
          <ac:cxnSpMkLst>
            <pc:docMk/>
            <pc:sldMk cId="2614919616" sldId="367"/>
            <ac:cxnSpMk id="58" creationId="{172C9BC4-B1BF-BD4C-4705-53284D462EE9}"/>
          </ac:cxnSpMkLst>
        </pc:cxnChg>
        <pc:cxnChg chg="mod">
          <ac:chgData name="Kinga Adamowicz" userId="028793a0-1ca8-4f29-bd5b-5b312450a829" providerId="ADAL" clId="{41B03C84-FF87-4E94-BEC9-C131B39166F0}" dt="2026-10-19T07:39:54.497" v="907" actId="208"/>
          <ac:cxnSpMkLst>
            <pc:docMk/>
            <pc:sldMk cId="2614919616" sldId="367"/>
            <ac:cxnSpMk id="61" creationId="{61337033-4053-797C-A6F5-0283BE429A73}"/>
          </ac:cxnSpMkLst>
        </pc:cxnChg>
        <pc:cxnChg chg="mod">
          <ac:chgData name="Kinga Adamowicz" userId="028793a0-1ca8-4f29-bd5b-5b312450a829" providerId="ADAL" clId="{41B03C84-FF87-4E94-BEC9-C131B39166F0}" dt="2026-10-19T07:39:54.497" v="907" actId="208"/>
          <ac:cxnSpMkLst>
            <pc:docMk/>
            <pc:sldMk cId="2614919616" sldId="367"/>
            <ac:cxnSpMk id="63" creationId="{12E3D172-D398-E373-9E72-5DE1BA8B6376}"/>
          </ac:cxnSpMkLst>
        </pc:cxnChg>
        <pc:cxnChg chg="mod">
          <ac:chgData name="Kinga Adamowicz" userId="028793a0-1ca8-4f29-bd5b-5b312450a829" providerId="ADAL" clId="{41B03C84-FF87-4E94-BEC9-C131B39166F0}" dt="2026-10-19T07:39:54.497" v="907" actId="208"/>
          <ac:cxnSpMkLst>
            <pc:docMk/>
            <pc:sldMk cId="2614919616" sldId="367"/>
            <ac:cxnSpMk id="65" creationId="{509D6B85-1918-F1D3-B253-25335A6A4133}"/>
          </ac:cxnSpMkLst>
        </pc:cxnChg>
        <pc:cxnChg chg="mod">
          <ac:chgData name="Kinga Adamowicz" userId="028793a0-1ca8-4f29-bd5b-5b312450a829" providerId="ADAL" clId="{41B03C84-FF87-4E94-BEC9-C131B39166F0}" dt="2026-10-19T07:39:54.497" v="907" actId="208"/>
          <ac:cxnSpMkLst>
            <pc:docMk/>
            <pc:sldMk cId="2614919616" sldId="367"/>
            <ac:cxnSpMk id="67" creationId="{927AAA18-CA9D-A05F-132A-8E0E2C8EF994}"/>
          </ac:cxnSpMkLst>
        </pc:cxnChg>
      </pc:sldChg>
      <pc:sldChg chg="addSp delSp modSp add mod">
        <pc:chgData name="Kinga Adamowicz" userId="028793a0-1ca8-4f29-bd5b-5b312450a829" providerId="ADAL" clId="{41B03C84-FF87-4E94-BEC9-C131B39166F0}" dt="2026-10-19T12:46:21.346" v="2844" actId="13244"/>
        <pc:sldMkLst>
          <pc:docMk/>
          <pc:sldMk cId="1525711947" sldId="368"/>
        </pc:sldMkLst>
        <pc:spChg chg="add del mod">
          <ac:chgData name="Kinga Adamowicz" userId="028793a0-1ca8-4f29-bd5b-5b312450a829" providerId="ADAL" clId="{41B03C84-FF87-4E94-BEC9-C131B39166F0}" dt="2026-10-19T08:18:12.137" v="1084" actId="478"/>
          <ac:spMkLst>
            <pc:docMk/>
            <pc:sldMk cId="1525711947" sldId="368"/>
            <ac:spMk id="2" creationId="{DC59BFD7-31C1-1A9D-6E5B-1E0FC61058FE}"/>
          </ac:spMkLst>
        </pc:spChg>
        <pc:spChg chg="mod">
          <ac:chgData name="Kinga Adamowicz" userId="028793a0-1ca8-4f29-bd5b-5b312450a829" providerId="ADAL" clId="{41B03C84-FF87-4E94-BEC9-C131B39166F0}" dt="2026-10-19T08:13:00.569" v="1059"/>
          <ac:spMkLst>
            <pc:docMk/>
            <pc:sldMk cId="1525711947" sldId="368"/>
            <ac:spMk id="5" creationId="{29045904-62EA-97F1-F6B9-F9A2F74C2C55}"/>
          </ac:spMkLst>
        </pc:spChg>
        <pc:spChg chg="mod ord topLvl">
          <ac:chgData name="Kinga Adamowicz" userId="028793a0-1ca8-4f29-bd5b-5b312450a829" providerId="ADAL" clId="{41B03C84-FF87-4E94-BEC9-C131B39166F0}" dt="2026-10-19T12:46:13.882" v="2843" actId="13244"/>
          <ac:spMkLst>
            <pc:docMk/>
            <pc:sldMk cId="1525711947" sldId="368"/>
            <ac:spMk id="6" creationId="{6AFEC593-00B8-F834-DDE2-D5249A763854}"/>
          </ac:spMkLst>
        </pc:spChg>
        <pc:spChg chg="add del mod">
          <ac:chgData name="Kinga Adamowicz" userId="028793a0-1ca8-4f29-bd5b-5b312450a829" providerId="ADAL" clId="{41B03C84-FF87-4E94-BEC9-C131B39166F0}" dt="2026-10-19T10:03:45.292" v="1378" actId="478"/>
          <ac:spMkLst>
            <pc:docMk/>
            <pc:sldMk cId="1525711947" sldId="368"/>
            <ac:spMk id="7" creationId="{68CD27D3-EC9F-B2AE-F787-10E2E092911C}"/>
          </ac:spMkLst>
        </pc:spChg>
        <pc:spChg chg="mod topLvl">
          <ac:chgData name="Kinga Adamowicz" userId="028793a0-1ca8-4f29-bd5b-5b312450a829" providerId="ADAL" clId="{41B03C84-FF87-4E94-BEC9-C131B39166F0}" dt="2026-10-19T11:03:28.037" v="1717" actId="207"/>
          <ac:spMkLst>
            <pc:docMk/>
            <pc:sldMk cId="1525711947" sldId="368"/>
            <ac:spMk id="8" creationId="{60DB28B6-F946-E7B2-2C9B-BEB6FA888BBC}"/>
          </ac:spMkLst>
        </pc:spChg>
        <pc:spChg chg="mod topLvl">
          <ac:chgData name="Kinga Adamowicz" userId="028793a0-1ca8-4f29-bd5b-5b312450a829" providerId="ADAL" clId="{41B03C84-FF87-4E94-BEC9-C131B39166F0}" dt="2026-10-19T08:18:15.744" v="1085" actId="165"/>
          <ac:spMkLst>
            <pc:docMk/>
            <pc:sldMk cId="1525711947" sldId="368"/>
            <ac:spMk id="9" creationId="{92A952A9-F5E4-85CF-A667-C5CB1C8D1F74}"/>
          </ac:spMkLst>
        </pc:spChg>
        <pc:spChg chg="add mod">
          <ac:chgData name="Kinga Adamowicz" userId="028793a0-1ca8-4f29-bd5b-5b312450a829" providerId="ADAL" clId="{41B03C84-FF87-4E94-BEC9-C131B39166F0}" dt="2026-10-19T10:03:52.765" v="1380" actId="1076"/>
          <ac:spMkLst>
            <pc:docMk/>
            <pc:sldMk cId="1525711947" sldId="368"/>
            <ac:spMk id="11" creationId="{A9563772-95CD-72BE-1D16-E5AAE2D91F84}"/>
          </ac:spMkLst>
        </pc:spChg>
        <pc:spChg chg="add del mod">
          <ac:chgData name="Kinga Adamowicz" userId="028793a0-1ca8-4f29-bd5b-5b312450a829" providerId="ADAL" clId="{41B03C84-FF87-4E94-BEC9-C131B39166F0}" dt="2026-10-19T12:42:47.937" v="2821" actId="478"/>
          <ac:spMkLst>
            <pc:docMk/>
            <pc:sldMk cId="1525711947" sldId="368"/>
            <ac:spMk id="12" creationId="{A387445D-8111-6A50-373D-FBD802BEFF2A}"/>
          </ac:spMkLst>
        </pc:spChg>
        <pc:spChg chg="mod">
          <ac:chgData name="Kinga Adamowicz" userId="028793a0-1ca8-4f29-bd5b-5b312450a829" providerId="ADAL" clId="{41B03C84-FF87-4E94-BEC9-C131B39166F0}" dt="2026-10-19T08:14:23.613" v="1062" actId="1076"/>
          <ac:spMkLst>
            <pc:docMk/>
            <pc:sldMk cId="1525711947" sldId="368"/>
            <ac:spMk id="14" creationId="{92A72174-F10C-69CE-BF6E-C91F8BA4F25D}"/>
          </ac:spMkLst>
        </pc:spChg>
        <pc:spChg chg="mod topLvl">
          <ac:chgData name="Kinga Adamowicz" userId="028793a0-1ca8-4f29-bd5b-5b312450a829" providerId="ADAL" clId="{41B03C84-FF87-4E94-BEC9-C131B39166F0}" dt="2026-10-19T08:18:15.744" v="1085" actId="165"/>
          <ac:spMkLst>
            <pc:docMk/>
            <pc:sldMk cId="1525711947" sldId="368"/>
            <ac:spMk id="17" creationId="{04763CF7-BB85-8BF1-F1D8-1B9CD7618BBE}"/>
          </ac:spMkLst>
        </pc:spChg>
        <pc:spChg chg="mod topLvl">
          <ac:chgData name="Kinga Adamowicz" userId="028793a0-1ca8-4f29-bd5b-5b312450a829" providerId="ADAL" clId="{41B03C84-FF87-4E94-BEC9-C131B39166F0}" dt="2026-10-19T11:03:28.037" v="1717" actId="207"/>
          <ac:spMkLst>
            <pc:docMk/>
            <pc:sldMk cId="1525711947" sldId="368"/>
            <ac:spMk id="22" creationId="{2601DDD8-3EF2-E609-03E8-75A52CF2FD6A}"/>
          </ac:spMkLst>
        </pc:spChg>
        <pc:spChg chg="mod ord topLvl">
          <ac:chgData name="Kinga Adamowicz" userId="028793a0-1ca8-4f29-bd5b-5b312450a829" providerId="ADAL" clId="{41B03C84-FF87-4E94-BEC9-C131B39166F0}" dt="2026-10-19T12:46:21.346" v="2844" actId="13244"/>
          <ac:spMkLst>
            <pc:docMk/>
            <pc:sldMk cId="1525711947" sldId="368"/>
            <ac:spMk id="24" creationId="{4E4D1EED-8A88-2AEB-8B9D-3B011C8E15DB}"/>
          </ac:spMkLst>
        </pc:spChg>
        <pc:spChg chg="del">
          <ac:chgData name="Kinga Adamowicz" userId="028793a0-1ca8-4f29-bd5b-5b312450a829" providerId="ADAL" clId="{41B03C84-FF87-4E94-BEC9-C131B39166F0}" dt="2026-10-19T08:14:30.848" v="1063" actId="478"/>
          <ac:spMkLst>
            <pc:docMk/>
            <pc:sldMk cId="1525711947" sldId="368"/>
            <ac:spMk id="29" creationId="{441C7409-261D-6E14-5BDD-4024EEDD09F4}"/>
          </ac:spMkLst>
        </pc:spChg>
        <pc:spChg chg="mod topLvl">
          <ac:chgData name="Kinga Adamowicz" userId="028793a0-1ca8-4f29-bd5b-5b312450a829" providerId="ADAL" clId="{41B03C84-FF87-4E94-BEC9-C131B39166F0}" dt="2026-10-19T08:18:15.744" v="1085" actId="165"/>
          <ac:spMkLst>
            <pc:docMk/>
            <pc:sldMk cId="1525711947" sldId="368"/>
            <ac:spMk id="42" creationId="{11D294A2-2202-5E6F-5816-F87C018676B9}"/>
          </ac:spMkLst>
        </pc:spChg>
        <pc:spChg chg="mod topLvl">
          <ac:chgData name="Kinga Adamowicz" userId="028793a0-1ca8-4f29-bd5b-5b312450a829" providerId="ADAL" clId="{41B03C84-FF87-4E94-BEC9-C131B39166F0}" dt="2026-10-19T11:03:28.037" v="1717" actId="207"/>
          <ac:spMkLst>
            <pc:docMk/>
            <pc:sldMk cId="1525711947" sldId="368"/>
            <ac:spMk id="47" creationId="{924052D8-FDFE-A4CD-4DD1-160441A306DD}"/>
          </ac:spMkLst>
        </pc:spChg>
        <pc:spChg chg="mod topLvl">
          <ac:chgData name="Kinga Adamowicz" userId="028793a0-1ca8-4f29-bd5b-5b312450a829" providerId="ADAL" clId="{41B03C84-FF87-4E94-BEC9-C131B39166F0}" dt="2026-10-19T11:03:28.037" v="1717" actId="207"/>
          <ac:spMkLst>
            <pc:docMk/>
            <pc:sldMk cId="1525711947" sldId="368"/>
            <ac:spMk id="49" creationId="{4757B45A-9883-779E-0070-DAD577537DAE}"/>
          </ac:spMkLst>
        </pc:spChg>
        <pc:spChg chg="mod topLvl">
          <ac:chgData name="Kinga Adamowicz" userId="028793a0-1ca8-4f29-bd5b-5b312450a829" providerId="ADAL" clId="{41B03C84-FF87-4E94-BEC9-C131B39166F0}" dt="2026-10-19T11:03:28.037" v="1717" actId="207"/>
          <ac:spMkLst>
            <pc:docMk/>
            <pc:sldMk cId="1525711947" sldId="368"/>
            <ac:spMk id="51" creationId="{4EC5AA54-666B-76DA-0500-77409856202A}"/>
          </ac:spMkLst>
        </pc:spChg>
        <pc:grpChg chg="mod">
          <ac:chgData name="Kinga Adamowicz" userId="028793a0-1ca8-4f29-bd5b-5b312450a829" providerId="ADAL" clId="{41B03C84-FF87-4E94-BEC9-C131B39166F0}" dt="2026-10-19T08:18:09.962" v="1083" actId="1076"/>
          <ac:grpSpMkLst>
            <pc:docMk/>
            <pc:sldMk cId="1525711947" sldId="368"/>
            <ac:grpSpMk id="3" creationId="{3F8B8DC7-BC54-14AF-2431-40AEBFC72C70}"/>
          </ac:grpSpMkLst>
        </pc:grpChg>
      </pc:sldChg>
      <pc:sldChg chg="addSp delSp modSp add mod ord">
        <pc:chgData name="Kinga Adamowicz" userId="028793a0-1ca8-4f29-bd5b-5b312450a829" providerId="ADAL" clId="{41B03C84-FF87-4E94-BEC9-C131B39166F0}" dt="2026-10-19T12:48:46.254" v="2850" actId="962"/>
        <pc:sldMkLst>
          <pc:docMk/>
          <pc:sldMk cId="2889869071" sldId="369"/>
        </pc:sldMkLst>
        <pc:spChg chg="add del">
          <ac:chgData name="Kinga Adamowicz" userId="028793a0-1ca8-4f29-bd5b-5b312450a829" providerId="ADAL" clId="{41B03C84-FF87-4E94-BEC9-C131B39166F0}" dt="2026-10-19T09:54:53.016" v="1317" actId="478"/>
          <ac:spMkLst>
            <pc:docMk/>
            <pc:sldMk cId="2889869071" sldId="369"/>
            <ac:spMk id="3" creationId="{D32FC386-A8E1-2B2E-6703-6D2DAB3F3A1F}"/>
          </ac:spMkLst>
        </pc:spChg>
        <pc:spChg chg="add mod">
          <ac:chgData name="Kinga Adamowicz" userId="028793a0-1ca8-4f29-bd5b-5b312450a829" providerId="ADAL" clId="{41B03C84-FF87-4E94-BEC9-C131B39166F0}" dt="2026-10-19T12:24:20.946" v="2029" actId="962"/>
          <ac:spMkLst>
            <pc:docMk/>
            <pc:sldMk cId="2889869071" sldId="369"/>
            <ac:spMk id="5" creationId="{2897889D-300D-31B9-FE15-514F58A53182}"/>
          </ac:spMkLst>
        </pc:spChg>
        <pc:spChg chg="add del mod">
          <ac:chgData name="Kinga Adamowicz" userId="028793a0-1ca8-4f29-bd5b-5b312450a829" providerId="ADAL" clId="{41B03C84-FF87-4E94-BEC9-C131B39166F0}" dt="2026-10-19T12:24:21.947" v="2030" actId="962"/>
          <ac:spMkLst>
            <pc:docMk/>
            <pc:sldMk cId="2889869071" sldId="369"/>
            <ac:spMk id="7" creationId="{3AB6C852-FE1E-B4CE-9869-A8F07A1C3D2C}"/>
          </ac:spMkLst>
        </pc:spChg>
        <pc:spChg chg="add mod">
          <ac:chgData name="Kinga Adamowicz" userId="028793a0-1ca8-4f29-bd5b-5b312450a829" providerId="ADAL" clId="{41B03C84-FF87-4E94-BEC9-C131B39166F0}" dt="2026-10-19T09:56:48.410" v="1329" actId="1076"/>
          <ac:spMkLst>
            <pc:docMk/>
            <pc:sldMk cId="2889869071" sldId="369"/>
            <ac:spMk id="9" creationId="{E9124E5C-781D-6427-C9EC-FB07F537EE9C}"/>
          </ac:spMkLst>
        </pc:spChg>
        <pc:spChg chg="add del mod">
          <ac:chgData name="Kinga Adamowicz" userId="028793a0-1ca8-4f29-bd5b-5b312450a829" providerId="ADAL" clId="{41B03C84-FF87-4E94-BEC9-C131B39166F0}" dt="2026-10-19T12:24:42.760" v="2037"/>
          <ac:spMkLst>
            <pc:docMk/>
            <pc:sldMk cId="2889869071" sldId="369"/>
            <ac:spMk id="10" creationId="{6E8AF4B4-9798-D8A3-385D-5D33AFDE3F49}"/>
          </ac:spMkLst>
        </pc:spChg>
        <pc:spChg chg="mod">
          <ac:chgData name="Kinga Adamowicz" userId="028793a0-1ca8-4f29-bd5b-5b312450a829" providerId="ADAL" clId="{41B03C84-FF87-4E94-BEC9-C131B39166F0}" dt="2026-10-19T12:43:10.665" v="2828" actId="33553"/>
          <ac:spMkLst>
            <pc:docMk/>
            <pc:sldMk cId="2889869071" sldId="369"/>
            <ac:spMk id="12" creationId="{EF050C2E-3880-0213-ABB4-6B85E3CDAE7F}"/>
          </ac:spMkLst>
        </pc:spChg>
        <pc:spChg chg="add">
          <ac:chgData name="Kinga Adamowicz" userId="028793a0-1ca8-4f29-bd5b-5b312450a829" providerId="ADAL" clId="{41B03C84-FF87-4E94-BEC9-C131B39166F0}" dt="2026-10-19T12:25:00.845" v="2040" actId="22"/>
          <ac:spMkLst>
            <pc:docMk/>
            <pc:sldMk cId="2889869071" sldId="369"/>
            <ac:spMk id="13" creationId="{BE48EB42-42FA-CED8-41EA-9ED11E72A7B2}"/>
          </ac:spMkLst>
        </pc:spChg>
        <pc:spChg chg="add del mod">
          <ac:chgData name="Kinga Adamowicz" userId="028793a0-1ca8-4f29-bd5b-5b312450a829" providerId="ADAL" clId="{41B03C84-FF87-4E94-BEC9-C131B39166F0}" dt="2026-10-19T12:43:07.509" v="2827" actId="478"/>
          <ac:spMkLst>
            <pc:docMk/>
            <pc:sldMk cId="2889869071" sldId="369"/>
            <ac:spMk id="14" creationId="{2749F784-77E8-9A50-6025-3ECA4F7956A3}"/>
          </ac:spMkLst>
        </pc:spChg>
        <pc:spChg chg="mod">
          <ac:chgData name="Kinga Adamowicz" userId="028793a0-1ca8-4f29-bd5b-5b312450a829" providerId="ADAL" clId="{41B03C84-FF87-4E94-BEC9-C131B39166F0}" dt="2026-10-19T12:48:46.254" v="2850" actId="962"/>
          <ac:spMkLst>
            <pc:docMk/>
            <pc:sldMk cId="2889869071" sldId="369"/>
            <ac:spMk id="16" creationId="{BF3F2F72-23B7-70F7-B5D4-BCBEAAD5C60F}"/>
          </ac:spMkLst>
        </pc:spChg>
        <pc:spChg chg="del mod ord">
          <ac:chgData name="Kinga Adamowicz" userId="028793a0-1ca8-4f29-bd5b-5b312450a829" providerId="ADAL" clId="{41B03C84-FF87-4E94-BEC9-C131B39166F0}" dt="2026-10-19T12:25:00.052" v="2039" actId="21"/>
          <ac:spMkLst>
            <pc:docMk/>
            <pc:sldMk cId="2889869071" sldId="369"/>
            <ac:spMk id="18" creationId="{36383D47-6520-354A-7E13-488A167A9B87}"/>
          </ac:spMkLst>
        </pc:spChg>
        <pc:spChg chg="del mod">
          <ac:chgData name="Kinga Adamowicz" userId="028793a0-1ca8-4f29-bd5b-5b312450a829" providerId="ADAL" clId="{41B03C84-FF87-4E94-BEC9-C131B39166F0}" dt="2026-10-19T09:49:02.745" v="1264" actId="478"/>
          <ac:spMkLst>
            <pc:docMk/>
            <pc:sldMk cId="2889869071" sldId="369"/>
            <ac:spMk id="26" creationId="{2A9CA1DE-ED70-0E9A-2357-57CB96C939E5}"/>
          </ac:spMkLst>
        </pc:spChg>
        <pc:spChg chg="del">
          <ac:chgData name="Kinga Adamowicz" userId="028793a0-1ca8-4f29-bd5b-5b312450a829" providerId="ADAL" clId="{41B03C84-FF87-4E94-BEC9-C131B39166F0}" dt="2026-10-19T09:50:34.148" v="1288" actId="478"/>
          <ac:spMkLst>
            <pc:docMk/>
            <pc:sldMk cId="2889869071" sldId="369"/>
            <ac:spMk id="28" creationId="{17BCC21D-5A4E-B41E-76F1-D46D23D28B1C}"/>
          </ac:spMkLst>
        </pc:spChg>
        <pc:spChg chg="del">
          <ac:chgData name="Kinga Adamowicz" userId="028793a0-1ca8-4f29-bd5b-5b312450a829" providerId="ADAL" clId="{41B03C84-FF87-4E94-BEC9-C131B39166F0}" dt="2026-10-19T09:50:32.570" v="1287" actId="478"/>
          <ac:spMkLst>
            <pc:docMk/>
            <pc:sldMk cId="2889869071" sldId="369"/>
            <ac:spMk id="30" creationId="{2FB9269B-98FE-3033-515A-A64BD82F0109}"/>
          </ac:spMkLst>
        </pc:spChg>
        <pc:spChg chg="del">
          <ac:chgData name="Kinga Adamowicz" userId="028793a0-1ca8-4f29-bd5b-5b312450a829" providerId="ADAL" clId="{41B03C84-FF87-4E94-BEC9-C131B39166F0}" dt="2026-10-19T09:50:39.177" v="1292" actId="478"/>
          <ac:spMkLst>
            <pc:docMk/>
            <pc:sldMk cId="2889869071" sldId="369"/>
            <ac:spMk id="36" creationId="{6A00F2A1-081E-44C4-D7C9-F1B1B796B575}"/>
          </ac:spMkLst>
        </pc:spChg>
        <pc:spChg chg="del">
          <ac:chgData name="Kinga Adamowicz" userId="028793a0-1ca8-4f29-bd5b-5b312450a829" providerId="ADAL" clId="{41B03C84-FF87-4E94-BEC9-C131B39166F0}" dt="2026-10-19T09:50:38.547" v="1291" actId="478"/>
          <ac:spMkLst>
            <pc:docMk/>
            <pc:sldMk cId="2889869071" sldId="369"/>
            <ac:spMk id="38" creationId="{7DE30760-93C0-F713-2C86-A19FC28C633D}"/>
          </ac:spMkLst>
        </pc:spChg>
        <pc:spChg chg="del">
          <ac:chgData name="Kinga Adamowicz" userId="028793a0-1ca8-4f29-bd5b-5b312450a829" providerId="ADAL" clId="{41B03C84-FF87-4E94-BEC9-C131B39166F0}" dt="2026-10-19T09:50:38.003" v="1290" actId="478"/>
          <ac:spMkLst>
            <pc:docMk/>
            <pc:sldMk cId="2889869071" sldId="369"/>
            <ac:spMk id="40" creationId="{F88ADDB2-69B1-C872-7E2A-9C681FC48DA3}"/>
          </ac:spMkLst>
        </pc:spChg>
        <pc:spChg chg="del">
          <ac:chgData name="Kinga Adamowicz" userId="028793a0-1ca8-4f29-bd5b-5b312450a829" providerId="ADAL" clId="{41B03C84-FF87-4E94-BEC9-C131B39166F0}" dt="2026-10-19T09:50:37.144" v="1289" actId="478"/>
          <ac:spMkLst>
            <pc:docMk/>
            <pc:sldMk cId="2889869071" sldId="369"/>
            <ac:spMk id="42" creationId="{64ADCD84-8F80-CA54-4D6C-C3FB49C32747}"/>
          </ac:spMkLst>
        </pc:spChg>
      </pc:sldChg>
      <pc:sldChg chg="addSp delSp modSp add mod">
        <pc:chgData name="Kinga Adamowicz" userId="028793a0-1ca8-4f29-bd5b-5b312450a829" providerId="ADAL" clId="{41B03C84-FF87-4E94-BEC9-C131B39166F0}" dt="2026-10-19T12:46:45.861" v="2849" actId="22"/>
        <pc:sldMkLst>
          <pc:docMk/>
          <pc:sldMk cId="3352658071" sldId="370"/>
        </pc:sldMkLst>
        <pc:spChg chg="add del mod">
          <ac:chgData name="Kinga Adamowicz" userId="028793a0-1ca8-4f29-bd5b-5b312450a829" providerId="ADAL" clId="{41B03C84-FF87-4E94-BEC9-C131B39166F0}" dt="2026-10-19T10:43:20.471" v="1506" actId="478"/>
          <ac:spMkLst>
            <pc:docMk/>
            <pc:sldMk cId="3352658071" sldId="370"/>
            <ac:spMk id="3" creationId="{CA94A26F-F265-83B5-B3D4-D15EE805391B}"/>
          </ac:spMkLst>
        </pc:spChg>
        <pc:spChg chg="add mod topLvl">
          <ac:chgData name="Kinga Adamowicz" userId="028793a0-1ca8-4f29-bd5b-5b312450a829" providerId="ADAL" clId="{41B03C84-FF87-4E94-BEC9-C131B39166F0}" dt="2026-10-19T12:43:01.713" v="2826" actId="33553"/>
          <ac:spMkLst>
            <pc:docMk/>
            <pc:sldMk cId="3352658071" sldId="370"/>
            <ac:spMk id="5" creationId="{BFB64B3D-4A17-8CA7-2350-AFEAAF5936C5}"/>
          </ac:spMkLst>
        </pc:spChg>
        <pc:spChg chg="add del mod">
          <ac:chgData name="Kinga Adamowicz" userId="028793a0-1ca8-4f29-bd5b-5b312450a829" providerId="ADAL" clId="{41B03C84-FF87-4E94-BEC9-C131B39166F0}" dt="2026-10-19T10:48:38.293" v="1574" actId="478"/>
          <ac:spMkLst>
            <pc:docMk/>
            <pc:sldMk cId="3352658071" sldId="370"/>
            <ac:spMk id="7" creationId="{D75C961A-3428-3BEA-3FFC-81DB90C8EEE9}"/>
          </ac:spMkLst>
        </pc:spChg>
        <pc:spChg chg="add del mod topLvl">
          <ac:chgData name="Kinga Adamowicz" userId="028793a0-1ca8-4f29-bd5b-5b312450a829" providerId="ADAL" clId="{41B03C84-FF87-4E94-BEC9-C131B39166F0}" dt="2026-10-19T10:52:36.458" v="1618" actId="478"/>
          <ac:spMkLst>
            <pc:docMk/>
            <pc:sldMk cId="3352658071" sldId="370"/>
            <ac:spMk id="9" creationId="{AB4BA505-E23C-A311-16BB-C3AE68607728}"/>
          </ac:spMkLst>
        </pc:spChg>
        <pc:spChg chg="add del mod">
          <ac:chgData name="Kinga Adamowicz" userId="028793a0-1ca8-4f29-bd5b-5b312450a829" providerId="ADAL" clId="{41B03C84-FF87-4E94-BEC9-C131B39166F0}" dt="2026-10-19T10:47:10.164" v="1552" actId="478"/>
          <ac:spMkLst>
            <pc:docMk/>
            <pc:sldMk cId="3352658071" sldId="370"/>
            <ac:spMk id="11" creationId="{A3982487-91CB-B55E-0897-A39E5FB10588}"/>
          </ac:spMkLst>
        </pc:spChg>
        <pc:spChg chg="del">
          <ac:chgData name="Kinga Adamowicz" userId="028793a0-1ca8-4f29-bd5b-5b312450a829" providerId="ADAL" clId="{41B03C84-FF87-4E94-BEC9-C131B39166F0}" dt="2026-10-19T10:41:56.096" v="1491" actId="478"/>
          <ac:spMkLst>
            <pc:docMk/>
            <pc:sldMk cId="3352658071" sldId="370"/>
            <ac:spMk id="12" creationId="{2C2175BA-FEC3-0211-43A3-0191C67D44EB}"/>
          </ac:spMkLst>
        </pc:spChg>
        <pc:spChg chg="add del mod topLvl">
          <ac:chgData name="Kinga Adamowicz" userId="028793a0-1ca8-4f29-bd5b-5b312450a829" providerId="ADAL" clId="{41B03C84-FF87-4E94-BEC9-C131B39166F0}" dt="2026-10-19T10:52:29.915" v="1615" actId="478"/>
          <ac:spMkLst>
            <pc:docMk/>
            <pc:sldMk cId="3352658071" sldId="370"/>
            <ac:spMk id="14" creationId="{A1901F04-DDA4-DF43-27CE-850B07FAB639}"/>
          </ac:spMkLst>
        </pc:spChg>
        <pc:spChg chg="mod">
          <ac:chgData name="Kinga Adamowicz" userId="028793a0-1ca8-4f29-bd5b-5b312450a829" providerId="ADAL" clId="{41B03C84-FF87-4E94-BEC9-C131B39166F0}" dt="2026-10-19T12:46:32.363" v="2845" actId="962"/>
          <ac:spMkLst>
            <pc:docMk/>
            <pc:sldMk cId="3352658071" sldId="370"/>
            <ac:spMk id="16" creationId="{A0EE1892-8739-4CC3-A627-94DF5EB3731D}"/>
          </ac:spMkLst>
        </pc:spChg>
        <pc:spChg chg="add del mod topLvl">
          <ac:chgData name="Kinga Adamowicz" userId="028793a0-1ca8-4f29-bd5b-5b312450a829" providerId="ADAL" clId="{41B03C84-FF87-4E94-BEC9-C131B39166F0}" dt="2026-10-19T10:52:23.558" v="1613" actId="478"/>
          <ac:spMkLst>
            <pc:docMk/>
            <pc:sldMk cId="3352658071" sldId="370"/>
            <ac:spMk id="17" creationId="{3E8099AA-7516-E3D2-2477-DDA041AD5AB4}"/>
          </ac:spMkLst>
        </pc:spChg>
        <pc:spChg chg="mod topLvl">
          <ac:chgData name="Kinga Adamowicz" userId="028793a0-1ca8-4f29-bd5b-5b312450a829" providerId="ADAL" clId="{41B03C84-FF87-4E94-BEC9-C131B39166F0}" dt="2026-10-19T10:51:59.236" v="1610" actId="1076"/>
          <ac:spMkLst>
            <pc:docMk/>
            <pc:sldMk cId="3352658071" sldId="370"/>
            <ac:spMk id="18" creationId="{6E1F57F4-686C-8BE5-C705-4DF1E0FEE26F}"/>
          </ac:spMkLst>
        </pc:spChg>
        <pc:spChg chg="add del mod">
          <ac:chgData name="Kinga Adamowicz" userId="028793a0-1ca8-4f29-bd5b-5b312450a829" providerId="ADAL" clId="{41B03C84-FF87-4E94-BEC9-C131B39166F0}" dt="2026-10-19T10:49:58.411" v="1587" actId="478"/>
          <ac:spMkLst>
            <pc:docMk/>
            <pc:sldMk cId="3352658071" sldId="370"/>
            <ac:spMk id="21" creationId="{D36428BD-3F3E-9146-41FF-5CC6B4C93CF5}"/>
          </ac:spMkLst>
        </pc:spChg>
        <pc:spChg chg="add del mod">
          <ac:chgData name="Kinga Adamowicz" userId="028793a0-1ca8-4f29-bd5b-5b312450a829" providerId="ADAL" clId="{41B03C84-FF87-4E94-BEC9-C131B39166F0}" dt="2026-10-19T10:50:49.538" v="1600" actId="21"/>
          <ac:spMkLst>
            <pc:docMk/>
            <pc:sldMk cId="3352658071" sldId="370"/>
            <ac:spMk id="23" creationId="{766F72AF-69A4-F943-C650-C0E6584986BA}"/>
          </ac:spMkLst>
        </pc:spChg>
        <pc:spChg chg="add del mod">
          <ac:chgData name="Kinga Adamowicz" userId="028793a0-1ca8-4f29-bd5b-5b312450a829" providerId="ADAL" clId="{41B03C84-FF87-4E94-BEC9-C131B39166F0}" dt="2026-10-19T10:51:04.542" v="1604" actId="478"/>
          <ac:spMkLst>
            <pc:docMk/>
            <pc:sldMk cId="3352658071" sldId="370"/>
            <ac:spMk id="25" creationId="{006F0138-9564-9568-BD8B-3658D55353E4}"/>
          </ac:spMkLst>
        </pc:spChg>
        <pc:spChg chg="del mod topLvl">
          <ac:chgData name="Kinga Adamowicz" userId="028793a0-1ca8-4f29-bd5b-5b312450a829" providerId="ADAL" clId="{41B03C84-FF87-4E94-BEC9-C131B39166F0}" dt="2026-10-19T12:46:43.393" v="2846" actId="21"/>
          <ac:spMkLst>
            <pc:docMk/>
            <pc:sldMk cId="3352658071" sldId="370"/>
            <ac:spMk id="26" creationId="{FB4371FA-F2CB-02E1-F6FB-6D4EF500985B}"/>
          </ac:spMkLst>
        </pc:spChg>
        <pc:spChg chg="mod">
          <ac:chgData name="Kinga Adamowicz" userId="028793a0-1ca8-4f29-bd5b-5b312450a829" providerId="ADAL" clId="{41B03C84-FF87-4E94-BEC9-C131B39166F0}" dt="2026-10-19T10:50:39.099" v="1597"/>
          <ac:spMkLst>
            <pc:docMk/>
            <pc:sldMk cId="3352658071" sldId="370"/>
            <ac:spMk id="27" creationId="{CDDFDB77-5DB9-DBB5-74D5-73E3B7A3FD14}"/>
          </ac:spMkLst>
        </pc:spChg>
        <pc:spChg chg="del mod topLvl">
          <ac:chgData name="Kinga Adamowicz" userId="028793a0-1ca8-4f29-bd5b-5b312450a829" providerId="ADAL" clId="{41B03C84-FF87-4E94-BEC9-C131B39166F0}" dt="2026-10-19T12:46:45.461" v="2848" actId="21"/>
          <ac:spMkLst>
            <pc:docMk/>
            <pc:sldMk cId="3352658071" sldId="370"/>
            <ac:spMk id="28" creationId="{FB5886FF-370A-EBC8-1395-8922B3FE47A3}"/>
          </ac:spMkLst>
        </pc:spChg>
        <pc:spChg chg="mod">
          <ac:chgData name="Kinga Adamowicz" userId="028793a0-1ca8-4f29-bd5b-5b312450a829" providerId="ADAL" clId="{41B03C84-FF87-4E94-BEC9-C131B39166F0}" dt="2026-10-19T10:50:43.533" v="1599"/>
          <ac:spMkLst>
            <pc:docMk/>
            <pc:sldMk cId="3352658071" sldId="370"/>
            <ac:spMk id="29" creationId="{DDE04EFD-B449-A9B7-AFED-FCFEB9637A42}"/>
          </ac:spMkLst>
        </pc:spChg>
        <pc:spChg chg="del">
          <ac:chgData name="Kinga Adamowicz" userId="028793a0-1ca8-4f29-bd5b-5b312450a829" providerId="ADAL" clId="{41B03C84-FF87-4E94-BEC9-C131B39166F0}" dt="2026-10-19T10:44:31.905" v="1516" actId="478"/>
          <ac:spMkLst>
            <pc:docMk/>
            <pc:sldMk cId="3352658071" sldId="370"/>
            <ac:spMk id="30" creationId="{48C41E66-AE85-C9D4-165F-2943167265DE}"/>
          </ac:spMkLst>
        </pc:spChg>
        <pc:spChg chg="add del mod">
          <ac:chgData name="Kinga Adamowicz" userId="028793a0-1ca8-4f29-bd5b-5b312450a829" providerId="ADAL" clId="{41B03C84-FF87-4E94-BEC9-C131B39166F0}" dt="2026-10-19T12:24:20.133" v="2028" actId="962"/>
          <ac:spMkLst>
            <pc:docMk/>
            <pc:sldMk cId="3352658071" sldId="370"/>
            <ac:spMk id="32" creationId="{71415C6A-A585-6501-AF35-900CAEB1FF0E}"/>
          </ac:spMkLst>
        </pc:spChg>
        <pc:spChg chg="mod">
          <ac:chgData name="Kinga Adamowicz" userId="028793a0-1ca8-4f29-bd5b-5b312450a829" providerId="ADAL" clId="{41B03C84-FF87-4E94-BEC9-C131B39166F0}" dt="2026-10-19T10:50:58.898" v="1603"/>
          <ac:spMkLst>
            <pc:docMk/>
            <pc:sldMk cId="3352658071" sldId="370"/>
            <ac:spMk id="33" creationId="{A592CD7A-F90E-E873-0697-6622D32204B1}"/>
          </ac:spMkLst>
        </pc:spChg>
        <pc:spChg chg="add mod">
          <ac:chgData name="Kinga Adamowicz" userId="028793a0-1ca8-4f29-bd5b-5b312450a829" providerId="ADAL" clId="{41B03C84-FF87-4E94-BEC9-C131B39166F0}" dt="2026-10-19T10:52:48.182" v="1621" actId="207"/>
          <ac:spMkLst>
            <pc:docMk/>
            <pc:sldMk cId="3352658071" sldId="370"/>
            <ac:spMk id="35" creationId="{CADA0018-4B54-1C18-3D1C-DBF8D2104AEE}"/>
          </ac:spMkLst>
        </pc:spChg>
        <pc:spChg chg="del">
          <ac:chgData name="Kinga Adamowicz" userId="028793a0-1ca8-4f29-bd5b-5b312450a829" providerId="ADAL" clId="{41B03C84-FF87-4E94-BEC9-C131B39166F0}" dt="2026-10-19T10:45:25.873" v="1527" actId="478"/>
          <ac:spMkLst>
            <pc:docMk/>
            <pc:sldMk cId="3352658071" sldId="370"/>
            <ac:spMk id="36" creationId="{235D7080-5ACB-7583-1E9A-501F7B5B54F9}"/>
          </ac:spMkLst>
        </pc:spChg>
        <pc:spChg chg="del">
          <ac:chgData name="Kinga Adamowicz" userId="028793a0-1ca8-4f29-bd5b-5b312450a829" providerId="ADAL" clId="{41B03C84-FF87-4E94-BEC9-C131B39166F0}" dt="2026-10-19T10:45:25.344" v="1526" actId="478"/>
          <ac:spMkLst>
            <pc:docMk/>
            <pc:sldMk cId="3352658071" sldId="370"/>
            <ac:spMk id="38" creationId="{56AA235A-E8F9-840A-A42B-F7F87C2CAAFE}"/>
          </ac:spMkLst>
        </pc:spChg>
        <pc:spChg chg="add mod">
          <ac:chgData name="Kinga Adamowicz" userId="028793a0-1ca8-4f29-bd5b-5b312450a829" providerId="ADAL" clId="{41B03C84-FF87-4E94-BEC9-C131B39166F0}" dt="2026-10-19T10:52:48.182" v="1621" actId="207"/>
          <ac:spMkLst>
            <pc:docMk/>
            <pc:sldMk cId="3352658071" sldId="370"/>
            <ac:spMk id="39" creationId="{942AEBBA-0546-418C-27A2-DCBB270BF7C0}"/>
          </ac:spMkLst>
        </pc:spChg>
        <pc:spChg chg="del">
          <ac:chgData name="Kinga Adamowicz" userId="028793a0-1ca8-4f29-bd5b-5b312450a829" providerId="ADAL" clId="{41B03C84-FF87-4E94-BEC9-C131B39166F0}" dt="2026-10-19T10:45:24.559" v="1525" actId="478"/>
          <ac:spMkLst>
            <pc:docMk/>
            <pc:sldMk cId="3352658071" sldId="370"/>
            <ac:spMk id="40" creationId="{432C709A-B014-EAD3-A230-A74617D00338}"/>
          </ac:spMkLst>
        </pc:spChg>
        <pc:spChg chg="del">
          <ac:chgData name="Kinga Adamowicz" userId="028793a0-1ca8-4f29-bd5b-5b312450a829" providerId="ADAL" clId="{41B03C84-FF87-4E94-BEC9-C131B39166F0}" dt="2026-10-19T10:44:33.361" v="1517" actId="478"/>
          <ac:spMkLst>
            <pc:docMk/>
            <pc:sldMk cId="3352658071" sldId="370"/>
            <ac:spMk id="42" creationId="{BEC7A72C-FBE8-14E4-463C-3C8A807002D6}"/>
          </ac:spMkLst>
        </pc:spChg>
        <pc:spChg chg="add mod">
          <ac:chgData name="Kinga Adamowicz" userId="028793a0-1ca8-4f29-bd5b-5b312450a829" providerId="ADAL" clId="{41B03C84-FF87-4E94-BEC9-C131B39166F0}" dt="2026-10-19T10:52:48.182" v="1621" actId="207"/>
          <ac:spMkLst>
            <pc:docMk/>
            <pc:sldMk cId="3352658071" sldId="370"/>
            <ac:spMk id="43" creationId="{44D809DB-095B-D4B2-6EAE-33A80BB54031}"/>
          </ac:spMkLst>
        </pc:spChg>
        <pc:spChg chg="add del mod">
          <ac:chgData name="Kinga Adamowicz" userId="028793a0-1ca8-4f29-bd5b-5b312450a829" providerId="ADAL" clId="{41B03C84-FF87-4E94-BEC9-C131B39166F0}" dt="2026-10-19T12:42:58.962" v="2825" actId="478"/>
          <ac:spMkLst>
            <pc:docMk/>
            <pc:sldMk cId="3352658071" sldId="370"/>
            <ac:spMk id="44" creationId="{83CB5947-ABD9-8061-6725-DB58F676CFFD}"/>
          </ac:spMkLst>
        </pc:spChg>
        <pc:spChg chg="add">
          <ac:chgData name="Kinga Adamowicz" userId="028793a0-1ca8-4f29-bd5b-5b312450a829" providerId="ADAL" clId="{41B03C84-FF87-4E94-BEC9-C131B39166F0}" dt="2026-10-19T12:46:43.868" v="2847" actId="22"/>
          <ac:spMkLst>
            <pc:docMk/>
            <pc:sldMk cId="3352658071" sldId="370"/>
            <ac:spMk id="46" creationId="{87F6FE36-9018-F26E-2739-867862FF99D5}"/>
          </ac:spMkLst>
        </pc:spChg>
        <pc:spChg chg="add">
          <ac:chgData name="Kinga Adamowicz" userId="028793a0-1ca8-4f29-bd5b-5b312450a829" providerId="ADAL" clId="{41B03C84-FF87-4E94-BEC9-C131B39166F0}" dt="2026-10-19T12:46:45.861" v="2849" actId="22"/>
          <ac:spMkLst>
            <pc:docMk/>
            <pc:sldMk cId="3352658071" sldId="370"/>
            <ac:spMk id="48" creationId="{265AFB6F-E6ED-DA32-C96D-EC241447DD1B}"/>
          </ac:spMkLst>
        </pc:spChg>
        <pc:grpChg chg="add del mod">
          <ac:chgData name="Kinga Adamowicz" userId="028793a0-1ca8-4f29-bd5b-5b312450a829" providerId="ADAL" clId="{41B03C84-FF87-4E94-BEC9-C131B39166F0}" dt="2026-10-19T10:50:10.550" v="1589" actId="165"/>
          <ac:grpSpMkLst>
            <pc:docMk/>
            <pc:sldMk cId="3352658071" sldId="370"/>
            <ac:grpSpMk id="19" creationId="{A4F27DD1-26DD-CB94-9FCF-EBED20D51CD3}"/>
          </ac:grpSpMkLst>
        </pc:grpChg>
        <pc:grpChg chg="add del mod">
          <ac:chgData name="Kinga Adamowicz" userId="028793a0-1ca8-4f29-bd5b-5b312450a829" providerId="ADAL" clId="{41B03C84-FF87-4E94-BEC9-C131B39166F0}" dt="2026-10-19T10:50:28.852" v="1593" actId="165"/>
          <ac:grpSpMkLst>
            <pc:docMk/>
            <pc:sldMk cId="3352658071" sldId="370"/>
            <ac:grpSpMk id="24" creationId="{ABFA874A-F7ED-D442-EE4B-E605A3AC382A}"/>
          </ac:grpSpMkLst>
        </pc:grpChg>
      </pc:sldChg>
      <pc:sldChg chg="addSp delSp modSp add mod ord">
        <pc:chgData name="Kinga Adamowicz" userId="028793a0-1ca8-4f29-bd5b-5b312450a829" providerId="ADAL" clId="{41B03C84-FF87-4E94-BEC9-C131B39166F0}" dt="2026-10-19T12:42:31.197" v="2816" actId="33553"/>
        <pc:sldMkLst>
          <pc:docMk/>
          <pc:sldMk cId="352518878" sldId="371"/>
        </pc:sldMkLst>
        <pc:spChg chg="add mod">
          <ac:chgData name="Kinga Adamowicz" userId="028793a0-1ca8-4f29-bd5b-5b312450a829" providerId="ADAL" clId="{41B03C84-FF87-4E94-BEC9-C131B39166F0}" dt="2026-10-19T12:42:31.197" v="2816" actId="33553"/>
          <ac:spMkLst>
            <pc:docMk/>
            <pc:sldMk cId="352518878" sldId="371"/>
            <ac:spMk id="3" creationId="{4FD2BF17-0430-2AA8-0E94-8B010715E2E8}"/>
          </ac:spMkLst>
        </pc:spChg>
        <pc:spChg chg="add del mod">
          <ac:chgData name="Kinga Adamowicz" userId="028793a0-1ca8-4f29-bd5b-5b312450a829" providerId="ADAL" clId="{41B03C84-FF87-4E94-BEC9-C131B39166F0}" dt="2026-10-19T11:12:09.070" v="1838" actId="478"/>
          <ac:spMkLst>
            <pc:docMk/>
            <pc:sldMk cId="352518878" sldId="371"/>
            <ac:spMk id="5" creationId="{3D95225C-F907-C975-F72C-C8D78AB832B9}"/>
          </ac:spMkLst>
        </pc:spChg>
        <pc:spChg chg="del mod">
          <ac:chgData name="Kinga Adamowicz" userId="028793a0-1ca8-4f29-bd5b-5b312450a829" providerId="ADAL" clId="{41B03C84-FF87-4E94-BEC9-C131B39166F0}" dt="2026-10-19T11:05:45.868" v="1767" actId="478"/>
          <ac:spMkLst>
            <pc:docMk/>
            <pc:sldMk cId="352518878" sldId="371"/>
            <ac:spMk id="6" creationId="{BB6E833C-3662-509F-63D3-1BCB94235D6B}"/>
          </ac:spMkLst>
        </pc:spChg>
        <pc:spChg chg="add del mod">
          <ac:chgData name="Kinga Adamowicz" userId="028793a0-1ca8-4f29-bd5b-5b312450a829" providerId="ADAL" clId="{41B03C84-FF87-4E94-BEC9-C131B39166F0}" dt="2026-10-19T11:12:12.783" v="1840" actId="478"/>
          <ac:spMkLst>
            <pc:docMk/>
            <pc:sldMk cId="352518878" sldId="371"/>
            <ac:spMk id="7" creationId="{CBD8A851-694E-F5D1-DF3C-F829EC7CCEAC}"/>
          </ac:spMkLst>
        </pc:spChg>
        <pc:spChg chg="add del mod">
          <ac:chgData name="Kinga Adamowicz" userId="028793a0-1ca8-4f29-bd5b-5b312450a829" providerId="ADAL" clId="{41B03C84-FF87-4E94-BEC9-C131B39166F0}" dt="2026-10-19T11:12:13.198" v="1841" actId="478"/>
          <ac:spMkLst>
            <pc:docMk/>
            <pc:sldMk cId="352518878" sldId="371"/>
            <ac:spMk id="8" creationId="{8D3E0CC5-81C5-C180-D123-35986100B62F}"/>
          </ac:spMkLst>
        </pc:spChg>
        <pc:spChg chg="mod topLvl">
          <ac:chgData name="Kinga Adamowicz" userId="028793a0-1ca8-4f29-bd5b-5b312450a829" providerId="ADAL" clId="{41B03C84-FF87-4E94-BEC9-C131B39166F0}" dt="2026-10-19T12:24:13.988" v="2024" actId="165"/>
          <ac:spMkLst>
            <pc:docMk/>
            <pc:sldMk cId="352518878" sldId="371"/>
            <ac:spMk id="9" creationId="{78F46656-EBEF-2C25-7410-F5DB28F0FB6B}"/>
          </ac:spMkLst>
        </pc:spChg>
        <pc:spChg chg="add mod topLvl">
          <ac:chgData name="Kinga Adamowicz" userId="028793a0-1ca8-4f29-bd5b-5b312450a829" providerId="ADAL" clId="{41B03C84-FF87-4E94-BEC9-C131B39166F0}" dt="2026-10-19T12:24:13.988" v="2024" actId="165"/>
          <ac:spMkLst>
            <pc:docMk/>
            <pc:sldMk cId="352518878" sldId="371"/>
            <ac:spMk id="11" creationId="{35637F7F-A0B4-924A-5A41-CE3D2A3C85EE}"/>
          </ac:spMkLst>
        </pc:spChg>
        <pc:spChg chg="add mod">
          <ac:chgData name="Kinga Adamowicz" userId="028793a0-1ca8-4f29-bd5b-5b312450a829" providerId="ADAL" clId="{41B03C84-FF87-4E94-BEC9-C131B39166F0}" dt="2026-10-19T12:24:16.595" v="2025" actId="962"/>
          <ac:spMkLst>
            <pc:docMk/>
            <pc:sldMk cId="352518878" sldId="371"/>
            <ac:spMk id="13" creationId="{AFE6D94E-4975-94B7-19CC-9CB4E126A32A}"/>
          </ac:spMkLst>
        </pc:spChg>
        <pc:spChg chg="add del mod">
          <ac:chgData name="Kinga Adamowicz" userId="028793a0-1ca8-4f29-bd5b-5b312450a829" providerId="ADAL" clId="{41B03C84-FF87-4E94-BEC9-C131B39166F0}" dt="2026-10-19T11:13:57.350" v="1869" actId="478"/>
          <ac:spMkLst>
            <pc:docMk/>
            <pc:sldMk cId="352518878" sldId="371"/>
            <ac:spMk id="15" creationId="{E016B390-EC77-F9B4-66E4-269EC156700C}"/>
          </ac:spMkLst>
        </pc:spChg>
        <pc:spChg chg="add mod">
          <ac:chgData name="Kinga Adamowicz" userId="028793a0-1ca8-4f29-bd5b-5b312450a829" providerId="ADAL" clId="{41B03C84-FF87-4E94-BEC9-C131B39166F0}" dt="2026-10-19T11:14:36.834" v="1873" actId="1076"/>
          <ac:spMkLst>
            <pc:docMk/>
            <pc:sldMk cId="352518878" sldId="371"/>
            <ac:spMk id="18" creationId="{92484334-747C-5BCB-BEC3-8F7A648C6649}"/>
          </ac:spMkLst>
        </pc:spChg>
        <pc:spChg chg="add del mod">
          <ac:chgData name="Kinga Adamowicz" userId="028793a0-1ca8-4f29-bd5b-5b312450a829" providerId="ADAL" clId="{41B03C84-FF87-4E94-BEC9-C131B39166F0}" dt="2026-10-19T12:42:28.389" v="2815" actId="478"/>
          <ac:spMkLst>
            <pc:docMk/>
            <pc:sldMk cId="352518878" sldId="371"/>
            <ac:spMk id="19" creationId="{B5237C7A-D54F-A255-9531-3D4075B8BDB8}"/>
          </ac:spMkLst>
        </pc:spChg>
        <pc:spChg chg="del mod">
          <ac:chgData name="Kinga Adamowicz" userId="028793a0-1ca8-4f29-bd5b-5b312450a829" providerId="ADAL" clId="{41B03C84-FF87-4E94-BEC9-C131B39166F0}" dt="2026-10-19T11:07:46.127" v="1783" actId="478"/>
          <ac:spMkLst>
            <pc:docMk/>
            <pc:sldMk cId="352518878" sldId="371"/>
            <ac:spMk id="27" creationId="{97B6846D-645F-A663-01EB-101ECC984F4B}"/>
          </ac:spMkLst>
        </pc:spChg>
        <pc:grpChg chg="add del mod">
          <ac:chgData name="Kinga Adamowicz" userId="028793a0-1ca8-4f29-bd5b-5b312450a829" providerId="ADAL" clId="{41B03C84-FF87-4E94-BEC9-C131B39166F0}" dt="2026-10-19T12:24:13.988" v="2024" actId="165"/>
          <ac:grpSpMkLst>
            <pc:docMk/>
            <pc:sldMk cId="352518878" sldId="371"/>
            <ac:grpSpMk id="16" creationId="{FF7F6A4D-8A3E-DC88-FBE4-7632AF48C5B0}"/>
          </ac:grpSpMkLst>
        </pc:grpChg>
      </pc:sldChg>
      <pc:sldChg chg="add del">
        <pc:chgData name="Kinga Adamowicz" userId="028793a0-1ca8-4f29-bd5b-5b312450a829" providerId="ADAL" clId="{41B03C84-FF87-4E94-BEC9-C131B39166F0}" dt="2026-10-19T10:42:08.869" v="1493"/>
        <pc:sldMkLst>
          <pc:docMk/>
          <pc:sldMk cId="1513736739" sldId="371"/>
        </pc:sldMkLst>
      </pc:sldChg>
      <pc:sldChg chg="addSp delSp modSp add mod">
        <pc:chgData name="Kinga Adamowicz" userId="028793a0-1ca8-4f29-bd5b-5b312450a829" providerId="ADAL" clId="{41B03C84-FF87-4E94-BEC9-C131B39166F0}" dt="2026-10-19T12:45:28.944" v="2841" actId="13244"/>
        <pc:sldMkLst>
          <pc:docMk/>
          <pc:sldMk cId="420254871" sldId="372"/>
        </pc:sldMkLst>
        <pc:spChg chg="add del mod">
          <ac:chgData name="Kinga Adamowicz" userId="028793a0-1ca8-4f29-bd5b-5b312450a829" providerId="ADAL" clId="{41B03C84-FF87-4E94-BEC9-C131B39166F0}" dt="2026-10-19T12:42:34.948" v="2817" actId="478"/>
          <ac:spMkLst>
            <pc:docMk/>
            <pc:sldMk cId="420254871" sldId="372"/>
            <ac:spMk id="2" creationId="{C27D8EA5-6719-D93D-3FAE-2E0F277AC854}"/>
          </ac:spMkLst>
        </pc:spChg>
        <pc:spChg chg="mod ord">
          <ac:chgData name="Kinga Adamowicz" userId="028793a0-1ca8-4f29-bd5b-5b312450a829" providerId="ADAL" clId="{41B03C84-FF87-4E94-BEC9-C131B39166F0}" dt="2026-10-19T12:45:28.944" v="2841" actId="13244"/>
          <ac:spMkLst>
            <pc:docMk/>
            <pc:sldMk cId="420254871" sldId="372"/>
            <ac:spMk id="3" creationId="{5CD0EDEE-507E-7A3B-FCA7-8E2C9EF565AE}"/>
          </ac:spMkLst>
        </pc:spChg>
        <pc:spChg chg="mod">
          <ac:chgData name="Kinga Adamowicz" userId="028793a0-1ca8-4f29-bd5b-5b312450a829" providerId="ADAL" clId="{41B03C84-FF87-4E94-BEC9-C131B39166F0}" dt="2026-10-19T12:24:17.909" v="2026" actId="962"/>
          <ac:spMkLst>
            <pc:docMk/>
            <pc:sldMk cId="420254871" sldId="372"/>
            <ac:spMk id="8" creationId="{1F22B10B-C7D1-2E82-A059-5305ACA0FFFA}"/>
          </ac:spMkLst>
        </pc:spChg>
      </pc:sldChg>
      <pc:sldChg chg="addSp delSp modSp add mod ord">
        <pc:chgData name="Kinga Adamowicz" userId="028793a0-1ca8-4f29-bd5b-5b312450a829" providerId="ADAL" clId="{41B03C84-FF87-4E94-BEC9-C131B39166F0}" dt="2026-10-19T12:42:10.033" v="2812" actId="33553"/>
        <pc:sldMkLst>
          <pc:docMk/>
          <pc:sldMk cId="2526083936" sldId="373"/>
        </pc:sldMkLst>
        <pc:spChg chg="del mod">
          <ac:chgData name="Kinga Adamowicz" userId="028793a0-1ca8-4f29-bd5b-5b312450a829" providerId="ADAL" clId="{41B03C84-FF87-4E94-BEC9-C131B39166F0}" dt="2026-10-19T12:39:23.841" v="2757" actId="21"/>
          <ac:spMkLst>
            <pc:docMk/>
            <pc:sldMk cId="2526083936" sldId="373"/>
            <ac:spMk id="3" creationId="{7661B5A7-C96A-A9E7-090D-0BC702AE5F25}"/>
          </ac:spMkLst>
        </pc:spChg>
        <pc:spChg chg="add del mod">
          <ac:chgData name="Kinga Adamowicz" userId="028793a0-1ca8-4f29-bd5b-5b312450a829" providerId="ADAL" clId="{41B03C84-FF87-4E94-BEC9-C131B39166F0}" dt="2026-10-19T11:19:43.068" v="1959" actId="478"/>
          <ac:spMkLst>
            <pc:docMk/>
            <pc:sldMk cId="2526083936" sldId="373"/>
            <ac:spMk id="4" creationId="{85D12296-9644-02E1-1BF0-84627A7FBC11}"/>
          </ac:spMkLst>
        </pc:spChg>
        <pc:spChg chg="del mod">
          <ac:chgData name="Kinga Adamowicz" userId="028793a0-1ca8-4f29-bd5b-5b312450a829" providerId="ADAL" clId="{41B03C84-FF87-4E94-BEC9-C131B39166F0}" dt="2026-10-19T12:39:26.184" v="2759" actId="21"/>
          <ac:spMkLst>
            <pc:docMk/>
            <pc:sldMk cId="2526083936" sldId="373"/>
            <ac:spMk id="5" creationId="{ECFC3915-EA56-898D-C29C-6BC6D5D1A9DD}"/>
          </ac:spMkLst>
        </pc:spChg>
        <pc:spChg chg="del">
          <ac:chgData name="Kinga Adamowicz" userId="028793a0-1ca8-4f29-bd5b-5b312450a829" providerId="ADAL" clId="{41B03C84-FF87-4E94-BEC9-C131B39166F0}" dt="2026-10-19T11:18:09.793" v="1939" actId="478"/>
          <ac:spMkLst>
            <pc:docMk/>
            <pc:sldMk cId="2526083936" sldId="373"/>
            <ac:spMk id="7" creationId="{BC74908B-2AAC-CCF3-AE3C-7AEB3068158F}"/>
          </ac:spMkLst>
        </pc:spChg>
        <pc:spChg chg="del">
          <ac:chgData name="Kinga Adamowicz" userId="028793a0-1ca8-4f29-bd5b-5b312450a829" providerId="ADAL" clId="{41B03C84-FF87-4E94-BEC9-C131B39166F0}" dt="2026-10-19T11:18:10.298" v="1940" actId="478"/>
          <ac:spMkLst>
            <pc:docMk/>
            <pc:sldMk cId="2526083936" sldId="373"/>
            <ac:spMk id="8" creationId="{E362F989-7CAB-7934-3518-1F33DCD96C80}"/>
          </ac:spMkLst>
        </pc:spChg>
        <pc:spChg chg="del mod">
          <ac:chgData name="Kinga Adamowicz" userId="028793a0-1ca8-4f29-bd5b-5b312450a829" providerId="ADAL" clId="{41B03C84-FF87-4E94-BEC9-C131B39166F0}" dt="2026-10-19T11:16:29.893" v="1909" actId="478"/>
          <ac:spMkLst>
            <pc:docMk/>
            <pc:sldMk cId="2526083936" sldId="373"/>
            <ac:spMk id="9" creationId="{3D73621C-1E5A-2869-2E91-8B10309470F4}"/>
          </ac:spMkLst>
        </pc:spChg>
        <pc:spChg chg="add del mod">
          <ac:chgData name="Kinga Adamowicz" userId="028793a0-1ca8-4f29-bd5b-5b312450a829" providerId="ADAL" clId="{41B03C84-FF87-4E94-BEC9-C131B39166F0}" dt="2026-10-19T11:21:58.254" v="1985" actId="478"/>
          <ac:spMkLst>
            <pc:docMk/>
            <pc:sldMk cId="2526083936" sldId="373"/>
            <ac:spMk id="10" creationId="{8E7D05D7-1A7A-3D0F-0D60-0876EFE67BCA}"/>
          </ac:spMkLst>
        </pc:spChg>
        <pc:spChg chg="add mod">
          <ac:chgData name="Kinga Adamowicz" userId="028793a0-1ca8-4f29-bd5b-5b312450a829" providerId="ADAL" clId="{41B03C84-FF87-4E94-BEC9-C131B39166F0}" dt="2026-10-19T12:23:57.817" v="2021" actId="962"/>
          <ac:spMkLst>
            <pc:docMk/>
            <pc:sldMk cId="2526083936" sldId="373"/>
            <ac:spMk id="12" creationId="{8EBCC4FF-C562-158B-D2F8-8CB2302CBA3D}"/>
          </ac:spMkLst>
        </pc:spChg>
        <pc:spChg chg="add del mod">
          <ac:chgData name="Kinga Adamowicz" userId="028793a0-1ca8-4f29-bd5b-5b312450a829" providerId="ADAL" clId="{41B03C84-FF87-4E94-BEC9-C131B39166F0}" dt="2026-10-19T11:23:03.334" v="1994" actId="478"/>
          <ac:spMkLst>
            <pc:docMk/>
            <pc:sldMk cId="2526083936" sldId="373"/>
            <ac:spMk id="14" creationId="{218BCFD0-6891-70AA-B03B-DA5520915E46}"/>
          </ac:spMkLst>
        </pc:spChg>
        <pc:spChg chg="add mod">
          <ac:chgData name="Kinga Adamowicz" userId="028793a0-1ca8-4f29-bd5b-5b312450a829" providerId="ADAL" clId="{41B03C84-FF87-4E94-BEC9-C131B39166F0}" dt="2026-10-19T11:23:21.972" v="1999" actId="1076"/>
          <ac:spMkLst>
            <pc:docMk/>
            <pc:sldMk cId="2526083936" sldId="373"/>
            <ac:spMk id="16" creationId="{99B86A29-72DA-5EE1-2D1E-D0B100A1C07B}"/>
          </ac:spMkLst>
        </pc:spChg>
        <pc:spChg chg="add mod ord">
          <ac:chgData name="Kinga Adamowicz" userId="028793a0-1ca8-4f29-bd5b-5b312450a829" providerId="ADAL" clId="{41B03C84-FF87-4E94-BEC9-C131B39166F0}" dt="2026-10-19T12:23:56.593" v="2020" actId="962"/>
          <ac:spMkLst>
            <pc:docMk/>
            <pc:sldMk cId="2526083936" sldId="373"/>
            <ac:spMk id="18" creationId="{C59330F0-C9E0-C4F2-237D-1E7A51F8CA22}"/>
          </ac:spMkLst>
        </pc:spChg>
        <pc:spChg chg="add del mod ord">
          <ac:chgData name="Kinga Adamowicz" userId="028793a0-1ca8-4f29-bd5b-5b312450a829" providerId="ADAL" clId="{41B03C84-FF87-4E94-BEC9-C131B39166F0}" dt="2026-10-19T12:42:07.641" v="2811" actId="478"/>
          <ac:spMkLst>
            <pc:docMk/>
            <pc:sldMk cId="2526083936" sldId="373"/>
            <ac:spMk id="19" creationId="{B3D3C1A0-2BC0-C4EC-5E7E-8126746AAA4F}"/>
          </ac:spMkLst>
        </pc:spChg>
        <pc:spChg chg="add del">
          <ac:chgData name="Kinga Adamowicz" userId="028793a0-1ca8-4f29-bd5b-5b312450a829" providerId="ADAL" clId="{41B03C84-FF87-4E94-BEC9-C131B39166F0}" dt="2026-10-19T12:37:49.400" v="2734" actId="22"/>
          <ac:spMkLst>
            <pc:docMk/>
            <pc:sldMk cId="2526083936" sldId="373"/>
            <ac:spMk id="21" creationId="{BA2F4A6C-6653-5244-9942-997F1FBB1359}"/>
          </ac:spMkLst>
        </pc:spChg>
        <pc:spChg chg="add del">
          <ac:chgData name="Kinga Adamowicz" userId="028793a0-1ca8-4f29-bd5b-5b312450a829" providerId="ADAL" clId="{41B03C84-FF87-4E94-BEC9-C131B39166F0}" dt="2026-10-19T12:38:54.885" v="2754" actId="22"/>
          <ac:spMkLst>
            <pc:docMk/>
            <pc:sldMk cId="2526083936" sldId="373"/>
            <ac:spMk id="23" creationId="{2C235E29-0922-F850-4640-DCF493130446}"/>
          </ac:spMkLst>
        </pc:spChg>
        <pc:spChg chg="add mod">
          <ac:chgData name="Kinga Adamowicz" userId="028793a0-1ca8-4f29-bd5b-5b312450a829" providerId="ADAL" clId="{41B03C84-FF87-4E94-BEC9-C131B39166F0}" dt="2026-10-19T12:42:10.033" v="2812" actId="33553"/>
          <ac:spMkLst>
            <pc:docMk/>
            <pc:sldMk cId="2526083936" sldId="373"/>
            <ac:spMk id="25" creationId="{943EA05B-5F7A-D348-2F5B-D8D5B0844013}"/>
          </ac:spMkLst>
        </pc:spChg>
        <pc:spChg chg="add">
          <ac:chgData name="Kinga Adamowicz" userId="028793a0-1ca8-4f29-bd5b-5b312450a829" providerId="ADAL" clId="{41B03C84-FF87-4E94-BEC9-C131B39166F0}" dt="2026-10-19T12:39:26.573" v="2760" actId="22"/>
          <ac:spMkLst>
            <pc:docMk/>
            <pc:sldMk cId="2526083936" sldId="373"/>
            <ac:spMk id="28" creationId="{3782583E-DFCE-B07B-6FBE-AA269790F63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9178A5-FC42-4FFA-8430-7B0A021E7BC5}" type="datetimeFigureOut">
              <a:rPr lang="pl-PL" smtClean="0"/>
              <a:t>20.10.2026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F29786-5C60-4297-9819-582F919E3A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24999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29786-5C60-4297-9819-582F919E3A2B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62881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FE7A6D-DA0D-9F5C-B832-D14CB7CBF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B3A0274D-9661-42D3-39B3-AD4F9A8351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C7C827E4-6E01-4607-13E2-5A625D7E6E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E1A4935-A8ED-0859-791B-719ABC3358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29786-5C60-4297-9819-582F919E3A2B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16755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8FEF9C-CEB0-BA65-F307-C8BA76F263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F76231BD-45A0-B311-35C0-6DA07738F6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C2A40F01-6879-EE16-B1A6-BA1015E950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1A92E9E-75E2-9D89-6B16-A55E2F79A1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29786-5C60-4297-9819-582F919E3A2B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06939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29786-5C60-4297-9819-582F919E3A2B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746226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CE67A-3D71-F41D-227D-909360214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1305270C-3AC7-819F-C190-D619E6E061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822EA120-FC13-F225-7681-33376F2DD9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A3F9E6F-A56C-82D5-4F35-4F910291C4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29786-5C60-4297-9819-582F919E3A2B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13930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9B22B-682F-7BA6-6E4C-76026756D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B1B43F54-818C-0928-DF78-0C5C981C69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5E563634-075E-4995-4E5C-A53B60499D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11D1CA-8AF7-33C7-3FB1-33ED72F658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29786-5C60-4297-9819-582F919E3A2B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786099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BCE8DB-0048-327D-8515-6D25703FA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4D5C0ADE-B019-3A09-88AA-4A715ED38F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E8771AEC-06BE-B3F1-A063-6A2AEE42FE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B9EBB83-D250-2978-2F39-1B8045F918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29786-5C60-4297-9819-582F919E3A2B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395338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56F79A-EE66-733A-78CA-BBFBD03C1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DF416FF7-C238-2434-A4DC-F17CB7C603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34E638CB-DD17-C5C2-FCF0-332B89EA38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3C346DB-3335-E421-185E-3AEF1AB803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29786-5C60-4297-9819-582F919E3A2B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520435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3E39BC-BD0B-2BDF-5B5A-013918B15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9F58AE04-E3A3-5EE2-5824-5E7F084736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FECB0429-5274-5F1B-028B-29EDF4B460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C290655-C753-993D-4AA7-9AD216EE80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29786-5C60-4297-9819-582F919E3A2B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73808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449A41-BC10-3B36-E37C-5C686FE54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185C91DC-8105-291D-5F41-4F50BB7D5C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1E532D12-0879-AA5D-7727-FC18A5F754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1AD6405-1F75-1FED-BFF3-0E60390754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29786-5C60-4297-9819-582F919E3A2B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08422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3AF2AD-D172-1A5C-66FA-E58BE5E77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FAC121FD-F9AF-9140-8D9E-66D6980DA2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66475B64-3092-AFED-E1A4-CD25DC7049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4590C99-B7F8-FACF-6492-2FD5E68CE1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29786-5C60-4297-9819-582F919E3A2B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368243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7EE02-80E5-448E-C19D-0A9F2A385F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992D2717-3725-7996-853F-3238315ED2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688485D3-5579-0E23-8DF2-CC0761C378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C845449-C195-45F0-A23F-FAC282766A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29786-5C60-4297-9819-582F919E3A2B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143411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28284-9D8D-F404-AF9C-4DED2254D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C19C3D74-AD49-F29D-156B-37300945AB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B50AE07B-4348-6A88-8B7D-4A74E6DF15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971FAA5-E469-9636-0BF2-D00ED37B2C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29786-5C60-4297-9819-582F919E3A2B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288348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E38A1F-6B78-081B-D952-241F69CF55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03D2DC17-6D1E-CA87-91C0-A4C12480E9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EC18D90A-BFC8-6369-25D2-496741D580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82DE76A-B5AC-7331-5060-BDC93378F2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29786-5C60-4297-9819-582F919E3A2B}" type="slidenum">
              <a:rPr lang="pl-PL" smtClean="0"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86789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FE7A6D-DA0D-9F5C-B832-D14CB7CBF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B3A0274D-9661-42D3-39B3-AD4F9A8351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C7C827E4-6E01-4607-13E2-5A625D7E6E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E1A4935-A8ED-0859-791B-719ABC3358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29786-5C60-4297-9819-582F919E3A2B}" type="slidenum">
              <a:rPr lang="pl-PL" smtClean="0"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16755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0457B4-FB45-46B4-2432-47D9BC2A2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1F742DC3-9071-DF53-78F0-901BCE74F8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B71EA9E8-5CD4-A158-329B-066F9672BB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09581C7-9073-E9A1-7651-FDFB4F4C82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29786-5C60-4297-9819-582F919E3A2B}" type="slidenum">
              <a:rPr lang="pl-PL" smtClean="0"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690021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12E657-2290-9A3B-6380-83DCF904F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EA36D5BD-5992-3E18-61A3-4F774C063E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BF394DFE-E14C-0E50-A45C-6E901832BB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2AC5DCC-69AF-4648-41F3-1F5DBB84F1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29786-5C60-4297-9819-582F919E3A2B}" type="slidenum">
              <a:rPr lang="pl-PL" smtClean="0"/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461295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29786-5C60-4297-9819-582F919E3A2B}" type="slidenum">
              <a:rPr lang="pl-PL" smtClean="0"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147777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412F1B-BF8D-CF5E-15CB-7BEE08976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278D2A8C-B56D-53A3-666E-FA41108244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ED44F4F8-ED36-DCB5-5C4D-2840672034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6A1CB85-A948-D048-984B-7ABC1D6527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29786-5C60-4297-9819-582F919E3A2B}" type="slidenum">
              <a:rPr lang="pl-PL" smtClean="0"/>
              <a:t>20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98281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image" Target="../media/image1.png"/><Relationship Id="rId7" Type="http://schemas.openxmlformats.org/officeDocument/2006/relationships/slide" Target="slide1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1.xml"/><Relationship Id="rId5" Type="http://schemas.openxmlformats.org/officeDocument/2006/relationships/slide" Target="slide7.xml"/><Relationship Id="rId4" Type="http://schemas.openxmlformats.org/officeDocument/2006/relationships/slide" Target="slide9.xml"/><Relationship Id="rId9" Type="http://schemas.openxmlformats.org/officeDocument/2006/relationships/slide" Target="slide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jpeg"/><Relationship Id="rId7" Type="http://schemas.openxmlformats.org/officeDocument/2006/relationships/image" Target="../media/image15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svg"/><Relationship Id="rId10" Type="http://schemas.openxmlformats.org/officeDocument/2006/relationships/hyperlink" Target="http://www.rf.gov.pl/" TargetMode="External"/><Relationship Id="rId4" Type="http://schemas.openxmlformats.org/officeDocument/2006/relationships/image" Target="../media/image12.svg"/><Relationship Id="rId9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>
            <a:extLst>
              <a:ext uri="{FF2B5EF4-FFF2-40B4-BE49-F238E27FC236}">
                <a16:creationId xmlns:a16="http://schemas.microsoft.com/office/drawing/2014/main" id="{0C69EB2F-A0E4-B919-D06C-264BE23ABEB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746627" y="3727728"/>
            <a:ext cx="12256981" cy="283154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l-PL" sz="4600" b="1" dirty="0">
                <a:solidFill>
                  <a:srgbClr val="002060"/>
                </a:solidFill>
                <a:latin typeface="Aptos Bold" panose="020B0004020202020204" charset="0"/>
              </a:rPr>
              <a:t>Postępowanie polubowne, czyli jak skutecznie rozwiązać spór poza salą sądową. </a:t>
            </a:r>
            <a:br>
              <a:rPr lang="pl-PL" sz="4600" b="1" dirty="0">
                <a:solidFill>
                  <a:srgbClr val="002060"/>
                </a:solidFill>
                <a:latin typeface="Aptos Bold" panose="020B0004020202020204" charset="0"/>
              </a:rPr>
            </a:br>
            <a:r>
              <a:rPr lang="pl-PL" sz="4600" b="1" dirty="0">
                <a:solidFill>
                  <a:srgbClr val="002060"/>
                </a:solidFill>
                <a:latin typeface="Aptos Bold" panose="020B0004020202020204" charset="0"/>
              </a:rPr>
              <a:t>Wszystko co musisz wiedzieć, </a:t>
            </a:r>
            <a:br>
              <a:rPr lang="pl-PL" sz="4600" b="1" dirty="0">
                <a:solidFill>
                  <a:srgbClr val="002060"/>
                </a:solidFill>
                <a:latin typeface="Aptos Bold" panose="020B0004020202020204" charset="0"/>
              </a:rPr>
            </a:br>
            <a:r>
              <a:rPr lang="pl-PL" sz="4600" b="1" dirty="0">
                <a:solidFill>
                  <a:srgbClr val="002060"/>
                </a:solidFill>
                <a:latin typeface="Aptos Bold" panose="020B0004020202020204" charset="0"/>
              </a:rPr>
              <a:t>aby negocjacje były udane.</a:t>
            </a:r>
            <a:endParaRPr lang="pl-PL" sz="2800" dirty="0"/>
          </a:p>
        </p:txBody>
      </p:sp>
      <p:sp>
        <p:nvSpPr>
          <p:cNvPr id="16" name="Freeform 16" descr="Rzecznik Finansowy logo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6131538" y="847725"/>
            <a:ext cx="1127762" cy="1513519"/>
          </a:xfrm>
          <a:custGeom>
            <a:avLst/>
            <a:gdLst/>
            <a:ahLst/>
            <a:cxnLst/>
            <a:rect l="l" t="t" r="r" b="b"/>
            <a:pathLst>
              <a:path w="1127762" h="1513519">
                <a:moveTo>
                  <a:pt x="0" y="0"/>
                </a:moveTo>
                <a:lnTo>
                  <a:pt x="1127762" y="0"/>
                </a:lnTo>
                <a:lnTo>
                  <a:pt x="1127762" y="1513519"/>
                </a:lnTo>
                <a:lnTo>
                  <a:pt x="0" y="15135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 dirty="0"/>
          </a:p>
        </p:txBody>
      </p:sp>
      <p:sp>
        <p:nvSpPr>
          <p:cNvPr id="38" name="Dowolny kształt: kształt 37">
            <a:extLst>
              <a:ext uri="{FF2B5EF4-FFF2-40B4-BE49-F238E27FC236}">
                <a16:creationId xmlns:a16="http://schemas.microsoft.com/office/drawing/2014/main" id="{2B9C9955-5724-46CA-42A2-C49832BF01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861442" y="5860442"/>
            <a:ext cx="4426558" cy="4426558"/>
          </a:xfrm>
          <a:custGeom>
            <a:avLst/>
            <a:gdLst>
              <a:gd name="csX0" fmla="*/ 4426558 w 4426558"/>
              <a:gd name="csY0" fmla="*/ 0 h 4426558"/>
              <a:gd name="csX1" fmla="*/ 4426558 w 4426558"/>
              <a:gd name="csY1" fmla="*/ 4426558 h 4426558"/>
              <a:gd name="csX2" fmla="*/ 0 w 4426558"/>
              <a:gd name="csY2" fmla="*/ 4426558 h 4426558"/>
              <a:gd name="csX3" fmla="*/ 4426558 w 4426558"/>
              <a:gd name="csY3" fmla="*/ 0 h 44265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426558" h="4426558">
                <a:moveTo>
                  <a:pt x="4426558" y="0"/>
                </a:moveTo>
                <a:lnTo>
                  <a:pt x="4426558" y="4426558"/>
                </a:lnTo>
                <a:lnTo>
                  <a:pt x="0" y="4426558"/>
                </a:lnTo>
                <a:cubicBezTo>
                  <a:pt x="0" y="1981838"/>
                  <a:pt x="1981838" y="0"/>
                  <a:pt x="4426558" y="0"/>
                </a:cubicBezTo>
                <a:close/>
              </a:path>
            </a:pathLst>
          </a:custGeom>
          <a:solidFill>
            <a:srgbClr val="6F94CD"/>
          </a:solidFill>
        </p:spPr>
        <p:txBody>
          <a:bodyPr wrap="square">
            <a:noAutofit/>
          </a:bodyPr>
          <a:lstStyle/>
          <a:p>
            <a:endParaRPr lang="pl-PL" dirty="0"/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CA62F8E0-5317-4AC8-B2DE-3D31F8A49F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896967" y="5860442"/>
            <a:ext cx="2213281" cy="2213281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BDD8FF"/>
          </a:solidFill>
        </p:spPr>
        <p:txBody>
          <a:bodyPr/>
          <a:lstStyle/>
          <a:p>
            <a:endParaRPr lang="pl-PL" dirty="0"/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EA33C4F0-FAF2-3AA4-8C8D-3999142953AF}"/>
              </a:ext>
            </a:extLst>
          </p:cNvPr>
          <p:cNvSpPr txBox="1"/>
          <p:nvPr/>
        </p:nvSpPr>
        <p:spPr>
          <a:xfrm>
            <a:off x="2746627" y="7144047"/>
            <a:ext cx="113553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3200" b="1" dirty="0">
                <a:solidFill>
                  <a:srgbClr val="002060"/>
                </a:solidFill>
                <a:latin typeface="Aptos"/>
                <a:ea typeface="Aptos"/>
                <a:cs typeface="Aptos"/>
                <a:sym typeface="Aptos"/>
              </a:rPr>
              <a:t>Anna Janicka</a:t>
            </a:r>
            <a:endParaRPr lang="pl-PL" sz="3200" dirty="0"/>
          </a:p>
        </p:txBody>
      </p:sp>
      <p:sp>
        <p:nvSpPr>
          <p:cNvPr id="28" name="Freeform 7">
            <a:extLst>
              <a:ext uri="{FF2B5EF4-FFF2-40B4-BE49-F238E27FC236}">
                <a16:creationId xmlns:a16="http://schemas.microsoft.com/office/drawing/2014/main" id="{DC6083BC-5D83-0631-46A3-0D9B4DD99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58092" y="6880895"/>
            <a:ext cx="1111077" cy="1111077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BDD8FF"/>
          </a:solidFill>
        </p:spPr>
        <p:txBody>
          <a:bodyPr/>
          <a:lstStyle/>
          <a:p>
            <a:endParaRPr lang="pl-PL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EC8B4B-1F60-5C46-AD08-5F8398674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owolny kształt: kształt 27">
            <a:extLst>
              <a:ext uri="{FF2B5EF4-FFF2-40B4-BE49-F238E27FC236}">
                <a16:creationId xmlns:a16="http://schemas.microsoft.com/office/drawing/2014/main" id="{6678E05C-5DA7-6AC4-9B34-B7F8F173B3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49114" y="1"/>
            <a:ext cx="9193114" cy="10286999"/>
          </a:xfrm>
          <a:custGeom>
            <a:avLst/>
            <a:gdLst>
              <a:gd name="csX0" fmla="*/ 141711 w 9193114"/>
              <a:gd name="csY0" fmla="*/ 0 h 10286999"/>
              <a:gd name="csX1" fmla="*/ 5797210 w 9193114"/>
              <a:gd name="csY1" fmla="*/ 0 h 10286999"/>
              <a:gd name="csX2" fmla="*/ 5936021 w 9193114"/>
              <a:gd name="csY2" fmla="*/ 71096 h 10286999"/>
              <a:gd name="csX3" fmla="*/ 9193114 w 9193114"/>
              <a:gd name="csY3" fmla="*/ 5543630 h 10286999"/>
              <a:gd name="csX4" fmla="*/ 7154083 w 9193114"/>
              <a:gd name="csY4" fmla="*/ 10150383 h 10286999"/>
              <a:gd name="csX5" fmla="*/ 6996367 w 9193114"/>
              <a:gd name="csY5" fmla="*/ 10286999 h 10286999"/>
              <a:gd name="csX6" fmla="*/ 0 w 9193114"/>
              <a:gd name="csY6" fmla="*/ 10286999 h 10286999"/>
              <a:gd name="csX7" fmla="*/ 0 w 9193114"/>
              <a:gd name="csY7" fmla="*/ 72798 h 10286999"/>
              <a:gd name="csX8" fmla="*/ 2899 w 9193114"/>
              <a:gd name="csY8" fmla="*/ 71096 h 102869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9193114" h="10286999">
                <a:moveTo>
                  <a:pt x="141711" y="0"/>
                </a:moveTo>
                <a:lnTo>
                  <a:pt x="5797210" y="0"/>
                </a:lnTo>
                <a:lnTo>
                  <a:pt x="5936021" y="71096"/>
                </a:lnTo>
                <a:cubicBezTo>
                  <a:pt x="7876091" y="1125015"/>
                  <a:pt x="9193114" y="3180522"/>
                  <a:pt x="9193114" y="5543630"/>
                </a:cubicBezTo>
                <a:cubicBezTo>
                  <a:pt x="9193114" y="7369576"/>
                  <a:pt x="8406696" y="9011907"/>
                  <a:pt x="7154083" y="10150383"/>
                </a:cubicBezTo>
                <a:lnTo>
                  <a:pt x="6996367" y="10286999"/>
                </a:lnTo>
                <a:lnTo>
                  <a:pt x="0" y="10286999"/>
                </a:lnTo>
                <a:lnTo>
                  <a:pt x="0" y="72798"/>
                </a:lnTo>
                <a:lnTo>
                  <a:pt x="2899" y="71096"/>
                </a:lnTo>
                <a:close/>
              </a:path>
            </a:pathLst>
          </a:custGeom>
          <a:blipFill>
            <a:blip r:embed="rId2"/>
            <a:stretch>
              <a:fillRect l="-33576" r="-16516"/>
            </a:stretch>
          </a:blipFill>
          <a:ln>
            <a:noFill/>
          </a:ln>
        </p:spPr>
        <p:txBody>
          <a:bodyPr wrap="square">
            <a:noAutofit/>
          </a:bodyPr>
          <a:lstStyle/>
          <a:p>
            <a:endParaRPr lang="pl-PL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652FE5EE-71D3-8793-F261-3D40AAB972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8699" y="734965"/>
            <a:ext cx="4999815" cy="1739036"/>
          </a:xfrm>
          <a:custGeom>
            <a:avLst/>
            <a:gdLst/>
            <a:ahLst/>
            <a:cxnLst/>
            <a:rect l="l" t="t" r="r" b="b"/>
            <a:pathLst>
              <a:path w="6312027" h="2195449">
                <a:moveTo>
                  <a:pt x="5214112" y="2195449"/>
                </a:moveTo>
                <a:lnTo>
                  <a:pt x="1097788" y="2195449"/>
                </a:lnTo>
                <a:cubicBezTo>
                  <a:pt x="491490" y="2195449"/>
                  <a:pt x="0" y="1703959"/>
                  <a:pt x="0" y="1097661"/>
                </a:cubicBezTo>
                <a:cubicBezTo>
                  <a:pt x="0" y="491490"/>
                  <a:pt x="491490" y="0"/>
                  <a:pt x="1097788" y="0"/>
                </a:cubicBezTo>
                <a:lnTo>
                  <a:pt x="5214239" y="0"/>
                </a:lnTo>
                <a:cubicBezTo>
                  <a:pt x="5820537" y="0"/>
                  <a:pt x="6312027" y="491490"/>
                  <a:pt x="6312027" y="1097788"/>
                </a:cubicBezTo>
                <a:cubicBezTo>
                  <a:pt x="6311900" y="1703959"/>
                  <a:pt x="5820410" y="2195449"/>
                  <a:pt x="5214112" y="2195449"/>
                </a:cubicBezTo>
                <a:close/>
              </a:path>
            </a:pathLst>
          </a:custGeom>
          <a:solidFill>
            <a:srgbClr val="BDD8FF"/>
          </a:solidFill>
        </p:spPr>
        <p:txBody>
          <a:bodyPr/>
          <a:lstStyle/>
          <a:p>
            <a:endParaRPr lang="pl-PL"/>
          </a:p>
        </p:txBody>
      </p:sp>
      <p:sp>
        <p:nvSpPr>
          <p:cNvPr id="22" name="Freeform 22">
            <a:extLst>
              <a:ext uri="{FF2B5EF4-FFF2-40B4-BE49-F238E27FC236}">
                <a16:creationId xmlns:a16="http://schemas.microsoft.com/office/drawing/2014/main" id="{40551717-8E80-34E5-22D5-66D2CB92D2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131538" y="847725"/>
            <a:ext cx="1127762" cy="1513519"/>
          </a:xfrm>
          <a:custGeom>
            <a:avLst/>
            <a:gdLst/>
            <a:ahLst/>
            <a:cxnLst/>
            <a:rect l="l" t="t" r="r" b="b"/>
            <a:pathLst>
              <a:path w="1127762" h="1513519">
                <a:moveTo>
                  <a:pt x="0" y="0"/>
                </a:moveTo>
                <a:lnTo>
                  <a:pt x="1127762" y="0"/>
                </a:lnTo>
                <a:lnTo>
                  <a:pt x="1127762" y="1513519"/>
                </a:lnTo>
                <a:lnTo>
                  <a:pt x="0" y="15135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2105A72D-C4B6-BA91-B3FB-B98B1CA7335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513015" y="1050549"/>
            <a:ext cx="4031182" cy="110786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199" b="0" i="0" u="none" strike="noStrike" kern="1200" cap="none" spc="-143" normalizeH="0" baseline="0" noProof="0" dirty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ptos Bold"/>
                <a:ea typeface="Aptos Bold"/>
                <a:cs typeface="Aptos Bold"/>
                <a:sym typeface="Aptos Bold"/>
              </a:rPr>
              <a:t>Agenda</a:t>
            </a: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86710420-6E8D-06D2-18C2-8D6E0F87EADE}"/>
              </a:ext>
            </a:extLst>
          </p:cNvPr>
          <p:cNvSpPr txBox="1"/>
          <p:nvPr/>
        </p:nvSpPr>
        <p:spPr>
          <a:xfrm>
            <a:off x="9546220" y="2474001"/>
            <a:ext cx="7318633" cy="392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69" lvl="1" indent="-248284" algn="l">
              <a:lnSpc>
                <a:spcPts val="3219"/>
              </a:lnSpc>
              <a:buFont typeface="Arial"/>
              <a:buChar char="•"/>
            </a:pPr>
            <a:r>
              <a:rPr lang="pl-PL" sz="2400" dirty="0">
                <a:solidFill>
                  <a:srgbClr val="012169"/>
                </a:solidFill>
                <a:latin typeface="Aptos Bold" panose="020B0004020202020204" charset="0"/>
                <a:ea typeface="Aptos"/>
                <a:cs typeface="Aptos"/>
                <a:sym typeface="Aptos"/>
              </a:rPr>
              <a:t>Wprowadzenie</a:t>
            </a:r>
            <a:endParaRPr lang="en-US" sz="2400" dirty="0">
              <a:solidFill>
                <a:srgbClr val="012169"/>
              </a:solidFill>
              <a:latin typeface="Aptos Bold" panose="020B0004020202020204" charset="0"/>
              <a:ea typeface="Aptos"/>
              <a:cs typeface="Aptos"/>
              <a:sym typeface="Aptos"/>
              <a:hlinkClick r:id="rId4" action="ppaction://hlinksldjump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7C8B8FDC-AF3D-0F8B-8B52-FCF21868F8BB}"/>
              </a:ext>
            </a:extLst>
          </p:cNvPr>
          <p:cNvSpPr txBox="1"/>
          <p:nvPr/>
        </p:nvSpPr>
        <p:spPr>
          <a:xfrm>
            <a:off x="9546220" y="3259987"/>
            <a:ext cx="7318633" cy="392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69" lvl="1" indent="-248284" algn="l">
              <a:lnSpc>
                <a:spcPts val="3219"/>
              </a:lnSpc>
              <a:buFont typeface="Arial"/>
              <a:buChar char="•"/>
            </a:pPr>
            <a:r>
              <a:rPr lang="pl-PL" sz="2400" b="1" dirty="0">
                <a:solidFill>
                  <a:srgbClr val="012169"/>
                </a:solidFill>
                <a:latin typeface="Aptos"/>
                <a:ea typeface="Aptos"/>
                <a:cs typeface="Aptos"/>
                <a:sym typeface="Aptos"/>
              </a:rPr>
              <a:t>Kiedy warto wybrać postępowanie polubowne?</a:t>
            </a:r>
            <a:endParaRPr lang="en-US" sz="2400" b="1" dirty="0">
              <a:solidFill>
                <a:srgbClr val="012169"/>
              </a:solidFill>
              <a:latin typeface="Aptos"/>
              <a:ea typeface="Aptos"/>
              <a:cs typeface="Aptos"/>
              <a:sym typeface="Aptos"/>
              <a:hlinkClick r:id="rId5" action="ppaction://hlinksldjump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453E26CB-ED66-F2EF-71E2-4FC1045239E5}"/>
              </a:ext>
            </a:extLst>
          </p:cNvPr>
          <p:cNvSpPr txBox="1"/>
          <p:nvPr/>
        </p:nvSpPr>
        <p:spPr>
          <a:xfrm>
            <a:off x="9546220" y="4045722"/>
            <a:ext cx="7318633" cy="392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69" lvl="1" indent="-248284">
              <a:lnSpc>
                <a:spcPts val="3219"/>
              </a:lnSpc>
              <a:buFont typeface="Arial"/>
              <a:buChar char="•"/>
            </a:pPr>
            <a:r>
              <a:rPr lang="pl-PL" sz="2400" b="1" dirty="0">
                <a:solidFill>
                  <a:srgbClr val="012169"/>
                </a:solidFill>
                <a:latin typeface="Aptos"/>
                <a:ea typeface="Aptos"/>
                <a:cs typeface="Aptos"/>
                <a:sym typeface="Aptos"/>
              </a:rPr>
              <a:t>Formy pozasądowego rozwiązywania sporów</a:t>
            </a:r>
            <a:endParaRPr lang="en-US" sz="2299" b="1" dirty="0">
              <a:solidFill>
                <a:srgbClr val="012169"/>
              </a:solidFill>
              <a:latin typeface="Aptos"/>
              <a:ea typeface="Aptos"/>
              <a:cs typeface="Aptos"/>
              <a:sym typeface="Aptos"/>
              <a:hlinkClick r:id="rId6" action="ppaction://hlinksldjump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9" name="TextBox 14">
            <a:extLst>
              <a:ext uri="{FF2B5EF4-FFF2-40B4-BE49-F238E27FC236}">
                <a16:creationId xmlns:a16="http://schemas.microsoft.com/office/drawing/2014/main" id="{27C18148-E9CB-10EA-F5E5-ECF4C841C475}"/>
              </a:ext>
            </a:extLst>
          </p:cNvPr>
          <p:cNvSpPr txBox="1"/>
          <p:nvPr/>
        </p:nvSpPr>
        <p:spPr>
          <a:xfrm>
            <a:off x="9546220" y="4833944"/>
            <a:ext cx="7318633" cy="392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69" lvl="1" indent="-248284" algn="l">
              <a:lnSpc>
                <a:spcPts val="3219"/>
              </a:lnSpc>
              <a:buFont typeface="Arial"/>
              <a:buChar char="•"/>
            </a:pPr>
            <a:r>
              <a:rPr lang="pl-PL" sz="2400" b="1" dirty="0">
                <a:solidFill>
                  <a:srgbClr val="012169"/>
                </a:solidFill>
                <a:latin typeface="Aptos"/>
                <a:ea typeface="Aptos"/>
                <a:cs typeface="Aptos"/>
                <a:sym typeface="Aptos"/>
              </a:rPr>
              <a:t>Kluczowe zasady skutecznych negocjacji</a:t>
            </a:r>
            <a:endParaRPr lang="en-US" sz="2400" b="1" dirty="0">
              <a:solidFill>
                <a:srgbClr val="012169"/>
              </a:solidFill>
              <a:latin typeface="Aptos"/>
              <a:ea typeface="Aptos"/>
              <a:cs typeface="Aptos"/>
              <a:sym typeface="Aptos"/>
            </a:endParaRPr>
          </a:p>
        </p:txBody>
      </p:sp>
      <p:sp>
        <p:nvSpPr>
          <p:cNvPr id="21" name="TextBox 16">
            <a:extLst>
              <a:ext uri="{FF2B5EF4-FFF2-40B4-BE49-F238E27FC236}">
                <a16:creationId xmlns:a16="http://schemas.microsoft.com/office/drawing/2014/main" id="{A8E40D2C-E8C5-21E5-68A5-5245045A5AE7}"/>
              </a:ext>
            </a:extLst>
          </p:cNvPr>
          <p:cNvSpPr txBox="1"/>
          <p:nvPr/>
        </p:nvSpPr>
        <p:spPr>
          <a:xfrm>
            <a:off x="9546220" y="5622166"/>
            <a:ext cx="7522579" cy="392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69" lvl="1" indent="-248284" algn="l">
              <a:lnSpc>
                <a:spcPts val="3219"/>
              </a:lnSpc>
              <a:buFont typeface="Arial"/>
              <a:buChar char="•"/>
            </a:pPr>
            <a:r>
              <a:rPr lang="pl-PL" sz="2400" b="1" dirty="0">
                <a:solidFill>
                  <a:srgbClr val="012169"/>
                </a:solidFill>
                <a:latin typeface="Aptos"/>
                <a:ea typeface="Aptos"/>
                <a:cs typeface="Aptos"/>
                <a:sym typeface="Aptos"/>
              </a:rPr>
              <a:t>Najczęstsze błędy popełniane podczas negocjacji</a:t>
            </a:r>
          </a:p>
        </p:txBody>
      </p:sp>
      <p:sp>
        <p:nvSpPr>
          <p:cNvPr id="24" name="TextBox 16">
            <a:extLst>
              <a:ext uri="{FF2B5EF4-FFF2-40B4-BE49-F238E27FC236}">
                <a16:creationId xmlns:a16="http://schemas.microsoft.com/office/drawing/2014/main" id="{F72379F0-9179-D813-1360-BF4484618202}"/>
              </a:ext>
            </a:extLst>
          </p:cNvPr>
          <p:cNvSpPr txBox="1"/>
          <p:nvPr/>
        </p:nvSpPr>
        <p:spPr>
          <a:xfrm>
            <a:off x="9546220" y="6410388"/>
            <a:ext cx="7522579" cy="392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69" lvl="1" indent="-248284" algn="l">
              <a:lnSpc>
                <a:spcPts val="3219"/>
              </a:lnSpc>
              <a:buFont typeface="Arial"/>
              <a:buChar char="•"/>
            </a:pPr>
            <a:r>
              <a:rPr lang="pl-PL" sz="2400" b="1" dirty="0">
                <a:solidFill>
                  <a:srgbClr val="012169"/>
                </a:solidFill>
                <a:latin typeface="Aptos"/>
                <a:ea typeface="Aptos"/>
                <a:cs typeface="Aptos"/>
                <a:sym typeface="Aptos"/>
              </a:rPr>
              <a:t>Rola osoby prowadzącej postępowanie polubowne</a:t>
            </a:r>
            <a:endParaRPr lang="en-US" sz="2400" b="1" dirty="0">
              <a:solidFill>
                <a:srgbClr val="012169"/>
              </a:solidFill>
              <a:latin typeface="Aptos"/>
              <a:ea typeface="Aptos"/>
              <a:cs typeface="Aptos"/>
              <a:sym typeface="Aptos"/>
              <a:hlinkClick r:id="rId7" action="ppaction://hlinksldjump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26" name="TextBox 17">
            <a:extLst>
              <a:ext uri="{FF2B5EF4-FFF2-40B4-BE49-F238E27FC236}">
                <a16:creationId xmlns:a16="http://schemas.microsoft.com/office/drawing/2014/main" id="{9C1E0C31-F817-1282-1A6F-27D3428CA46B}"/>
              </a:ext>
            </a:extLst>
          </p:cNvPr>
          <p:cNvSpPr txBox="1"/>
          <p:nvPr/>
        </p:nvSpPr>
        <p:spPr>
          <a:xfrm>
            <a:off x="9546220" y="7194062"/>
            <a:ext cx="7713080" cy="392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69" lvl="1" indent="-248284" algn="l">
              <a:lnSpc>
                <a:spcPts val="3219"/>
              </a:lnSpc>
              <a:buFont typeface="Arial"/>
              <a:buChar char="•"/>
            </a:pPr>
            <a:r>
              <a:rPr lang="pl-PL" sz="2400" b="1" dirty="0">
                <a:solidFill>
                  <a:srgbClr val="012169"/>
                </a:solidFill>
                <a:latin typeface="Aptos"/>
                <a:ea typeface="Aptos"/>
                <a:cs typeface="Aptos"/>
                <a:sym typeface="Aptos"/>
              </a:rPr>
              <a:t>Praktyczne aspekty zwiększające szanse na sukces</a:t>
            </a:r>
            <a:endParaRPr lang="en-US" sz="2400" b="1" dirty="0">
              <a:solidFill>
                <a:srgbClr val="012169"/>
              </a:solidFill>
              <a:latin typeface="Aptos"/>
              <a:ea typeface="Aptos"/>
              <a:cs typeface="Aptos"/>
              <a:sym typeface="Aptos"/>
              <a:hlinkClick r:id="rId8" action="ppaction://hlinksldjump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29" name="TextBox 18">
            <a:extLst>
              <a:ext uri="{FF2B5EF4-FFF2-40B4-BE49-F238E27FC236}">
                <a16:creationId xmlns:a16="http://schemas.microsoft.com/office/drawing/2014/main" id="{73C4FC7D-5831-B9F4-89F0-360A6817CF93}"/>
              </a:ext>
            </a:extLst>
          </p:cNvPr>
          <p:cNvSpPr txBox="1"/>
          <p:nvPr/>
        </p:nvSpPr>
        <p:spPr>
          <a:xfrm>
            <a:off x="9546220" y="7977736"/>
            <a:ext cx="7318633" cy="392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69" lvl="1" indent="-248284" algn="l">
              <a:lnSpc>
                <a:spcPts val="3219"/>
              </a:lnSpc>
              <a:buFont typeface="Arial"/>
              <a:buChar char="•"/>
            </a:pPr>
            <a:r>
              <a:rPr lang="pl-PL" sz="2400" b="1" dirty="0">
                <a:solidFill>
                  <a:srgbClr val="012169"/>
                </a:solidFill>
                <a:latin typeface="Aptos"/>
                <a:ea typeface="Aptos"/>
                <a:cs typeface="Aptos"/>
                <a:sym typeface="Aptos"/>
              </a:rPr>
              <a:t>Podsumowanie</a:t>
            </a:r>
            <a:endParaRPr lang="en-US" sz="2400" b="1" dirty="0">
              <a:solidFill>
                <a:srgbClr val="012169"/>
              </a:solidFill>
              <a:latin typeface="Aptos"/>
              <a:ea typeface="Aptos"/>
              <a:cs typeface="Aptos"/>
              <a:sym typeface="Aptos"/>
              <a:hlinkClick r:id="rId9" action="ppaction://hlinksldjump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</p:spTree>
    <p:extLst>
      <p:ext uri="{BB962C8B-B14F-4D97-AF65-F5344CB8AC3E}">
        <p14:creationId xmlns:p14="http://schemas.microsoft.com/office/powerpoint/2010/main" val="4125661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CE4B2A-E2CF-0263-04A4-F1FA213C7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5">
            <a:extLst>
              <a:ext uri="{FF2B5EF4-FFF2-40B4-BE49-F238E27FC236}">
                <a16:creationId xmlns:a16="http://schemas.microsoft.com/office/drawing/2014/main" id="{0197C7AB-8DB3-E100-2FAA-16128D74F6E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186103" y="1358262"/>
            <a:ext cx="12664151" cy="49244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algn="l">
              <a:defRPr/>
            </a:pPr>
            <a:r>
              <a:rPr lang="pl-PL" sz="3200" dirty="0">
                <a:solidFill>
                  <a:srgbClr val="012169"/>
                </a:solidFill>
                <a:latin typeface="Aptos Bold" panose="020B0004020202020204" charset="0"/>
              </a:rPr>
              <a:t>Czym jest postępowanie polubowne?</a:t>
            </a:r>
          </a:p>
        </p:txBody>
      </p:sp>
      <p:sp>
        <p:nvSpPr>
          <p:cNvPr id="26" name="Freeform 26">
            <a:extLst>
              <a:ext uri="{FF2B5EF4-FFF2-40B4-BE49-F238E27FC236}">
                <a16:creationId xmlns:a16="http://schemas.microsoft.com/office/drawing/2014/main" id="{53019B57-E041-7BF1-4317-41E4CBFA82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131538" y="847725"/>
            <a:ext cx="1127762" cy="1513519"/>
          </a:xfrm>
          <a:custGeom>
            <a:avLst/>
            <a:gdLst/>
            <a:ahLst/>
            <a:cxnLst/>
            <a:rect l="l" t="t" r="r" b="b"/>
            <a:pathLst>
              <a:path w="1127762" h="1513519">
                <a:moveTo>
                  <a:pt x="0" y="0"/>
                </a:moveTo>
                <a:lnTo>
                  <a:pt x="1127762" y="0"/>
                </a:lnTo>
                <a:lnTo>
                  <a:pt x="1127762" y="1513519"/>
                </a:lnTo>
                <a:lnTo>
                  <a:pt x="0" y="15135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481F07B8-E173-9FAC-646B-0168AFCA2BB8}"/>
              </a:ext>
            </a:extLst>
          </p:cNvPr>
          <p:cNvSpPr txBox="1"/>
          <p:nvPr/>
        </p:nvSpPr>
        <p:spPr>
          <a:xfrm>
            <a:off x="1186103" y="3576712"/>
            <a:ext cx="11776990" cy="7078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spcBef>
                <a:spcPct val="0"/>
              </a:spcBef>
            </a:pPr>
            <a:r>
              <a:rPr lang="pl-PL" sz="4600" dirty="0">
                <a:solidFill>
                  <a:srgbClr val="012169"/>
                </a:solidFill>
                <a:latin typeface="Aptos Bold" panose="020B0004020202020204" pitchFamily="34" charset="0"/>
                <a:ea typeface="Aptos"/>
                <a:cs typeface="Aptos"/>
                <a:sym typeface="Aptos"/>
              </a:rPr>
              <a:t>Pozasądowa  metoda rozwiązywania sporów</a:t>
            </a: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E74F5FDB-0CE4-9812-8BC2-7205D283AD5F}"/>
              </a:ext>
            </a:extLst>
          </p:cNvPr>
          <p:cNvSpPr txBox="1"/>
          <p:nvPr/>
        </p:nvSpPr>
        <p:spPr>
          <a:xfrm>
            <a:off x="1915861" y="5063157"/>
            <a:ext cx="4334468" cy="436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510"/>
              </a:lnSpc>
              <a:spcBef>
                <a:spcPct val="0"/>
              </a:spcBef>
            </a:pPr>
            <a:r>
              <a:rPr lang="pl-PL" sz="2800" dirty="0">
                <a:solidFill>
                  <a:srgbClr val="012169"/>
                </a:solidFill>
                <a:latin typeface="Aptos" panose="020B0004020202020204" pitchFamily="34" charset="0"/>
                <a:ea typeface="Aptos Bold"/>
                <a:cs typeface="Aptos Bold"/>
                <a:sym typeface="Aptos Bold"/>
              </a:rPr>
              <a:t>szybsza niż proces sądowy</a:t>
            </a:r>
          </a:p>
        </p:txBody>
      </p:sp>
      <p:sp>
        <p:nvSpPr>
          <p:cNvPr id="47" name="Freeform 3">
            <a:extLst>
              <a:ext uri="{FF2B5EF4-FFF2-40B4-BE49-F238E27FC236}">
                <a16:creationId xmlns:a16="http://schemas.microsoft.com/office/drawing/2014/main" id="{0A403E5B-1989-B3FF-D270-E9B1680AE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86103" y="4993225"/>
            <a:ext cx="572354" cy="572354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BDD8FF"/>
          </a:solidFill>
        </p:spPr>
        <p:txBody>
          <a:bodyPr/>
          <a:lstStyle/>
          <a:p>
            <a:endParaRPr lang="pl-PL" dirty="0"/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E3CC5399-193E-7468-FC55-AC2EDFCEECFE}"/>
              </a:ext>
            </a:extLst>
          </p:cNvPr>
          <p:cNvSpPr txBox="1"/>
          <p:nvPr/>
        </p:nvSpPr>
        <p:spPr>
          <a:xfrm>
            <a:off x="7552441" y="5063157"/>
            <a:ext cx="5365184" cy="436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510"/>
              </a:lnSpc>
              <a:spcBef>
                <a:spcPct val="0"/>
              </a:spcBef>
            </a:pPr>
            <a:r>
              <a:rPr lang="pl-PL" sz="2800" dirty="0">
                <a:solidFill>
                  <a:srgbClr val="012169"/>
                </a:solidFill>
                <a:latin typeface="Aptos" panose="020B0004020202020204" pitchFamily="34" charset="0"/>
                <a:ea typeface="Aptos Bold"/>
                <a:cs typeface="Aptos Bold"/>
                <a:sym typeface="Aptos Bold"/>
              </a:rPr>
              <a:t>tańsza niż postępowanie sądowe</a:t>
            </a:r>
          </a:p>
        </p:txBody>
      </p:sp>
      <p:sp>
        <p:nvSpPr>
          <p:cNvPr id="49" name="Freeform 3">
            <a:extLst>
              <a:ext uri="{FF2B5EF4-FFF2-40B4-BE49-F238E27FC236}">
                <a16:creationId xmlns:a16="http://schemas.microsoft.com/office/drawing/2014/main" id="{13C22F1D-14BC-1EDB-0551-AE707C925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22683" y="4993225"/>
            <a:ext cx="572354" cy="572354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BDD8FF"/>
          </a:solidFill>
        </p:spPr>
        <p:txBody>
          <a:bodyPr/>
          <a:lstStyle/>
          <a:p>
            <a:endParaRPr lang="pl-PL" dirty="0"/>
          </a:p>
        </p:txBody>
      </p:sp>
      <p:sp>
        <p:nvSpPr>
          <p:cNvPr id="51" name="Freeform 3">
            <a:extLst>
              <a:ext uri="{FF2B5EF4-FFF2-40B4-BE49-F238E27FC236}">
                <a16:creationId xmlns:a16="http://schemas.microsoft.com/office/drawing/2014/main" id="{50672C24-DA4A-917E-3927-F85CFB6FD5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489979" y="4993225"/>
            <a:ext cx="572354" cy="572354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BDD8FF"/>
          </a:solidFill>
        </p:spPr>
        <p:txBody>
          <a:bodyPr/>
          <a:lstStyle/>
          <a:p>
            <a:endParaRPr lang="pl-PL" dirty="0"/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506A664A-D29E-9CD7-8F29-88C4D2B2C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86103" y="6137933"/>
            <a:ext cx="572354" cy="572354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BDD8FF"/>
          </a:solidFill>
        </p:spPr>
        <p:txBody>
          <a:bodyPr/>
          <a:lstStyle/>
          <a:p>
            <a:endParaRPr lang="pl-PL" dirty="0"/>
          </a:p>
        </p:txBody>
      </p:sp>
      <p:sp>
        <p:nvSpPr>
          <p:cNvPr id="22" name="Freeform 3">
            <a:extLst>
              <a:ext uri="{FF2B5EF4-FFF2-40B4-BE49-F238E27FC236}">
                <a16:creationId xmlns:a16="http://schemas.microsoft.com/office/drawing/2014/main" id="{3FF0929F-FAE0-CF27-F877-6C1A721806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37220" y="6137933"/>
            <a:ext cx="572354" cy="572354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BDD8FF"/>
          </a:solidFill>
        </p:spPr>
        <p:txBody>
          <a:bodyPr/>
          <a:lstStyle/>
          <a:p>
            <a:endParaRPr lang="pl-PL" dirty="0"/>
          </a:p>
        </p:txBody>
      </p:sp>
      <p:sp>
        <p:nvSpPr>
          <p:cNvPr id="3" name="TextBox 24">
            <a:extLst>
              <a:ext uri="{FF2B5EF4-FFF2-40B4-BE49-F238E27FC236}">
                <a16:creationId xmlns:a16="http://schemas.microsoft.com/office/drawing/2014/main" id="{142F24B9-3A5D-A92B-14AB-79C02239FED6}"/>
              </a:ext>
            </a:extLst>
          </p:cNvPr>
          <p:cNvSpPr txBox="1"/>
          <p:nvPr/>
        </p:nvSpPr>
        <p:spPr>
          <a:xfrm>
            <a:off x="14219736" y="5063157"/>
            <a:ext cx="3024763" cy="432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10"/>
              </a:lnSpc>
              <a:spcBef>
                <a:spcPct val="0"/>
              </a:spcBef>
            </a:pPr>
            <a:r>
              <a:rPr lang="pl-PL" sz="2800" dirty="0">
                <a:solidFill>
                  <a:srgbClr val="012169"/>
                </a:solidFill>
                <a:latin typeface="Aptos" panose="020B0004020202020204" pitchFamily="34" charset="0"/>
                <a:ea typeface="Aptos Bold"/>
                <a:cs typeface="Aptos Bold"/>
                <a:sym typeface="Aptos Bold"/>
              </a:rPr>
              <a:t>poufna</a:t>
            </a:r>
          </a:p>
        </p:txBody>
      </p:sp>
      <p:sp>
        <p:nvSpPr>
          <p:cNvPr id="7" name="TextBox 10">
            <a:extLst>
              <a:ext uri="{FF2B5EF4-FFF2-40B4-BE49-F238E27FC236}">
                <a16:creationId xmlns:a16="http://schemas.microsoft.com/office/drawing/2014/main" id="{EAD4F1FA-1BFC-7EAD-A8F7-3D07A613BAD5}"/>
              </a:ext>
            </a:extLst>
          </p:cNvPr>
          <p:cNvSpPr txBox="1"/>
          <p:nvPr/>
        </p:nvSpPr>
        <p:spPr>
          <a:xfrm>
            <a:off x="1915861" y="6207865"/>
            <a:ext cx="3449005" cy="436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510"/>
              </a:lnSpc>
              <a:spcBef>
                <a:spcPct val="0"/>
              </a:spcBef>
            </a:pPr>
            <a:r>
              <a:rPr lang="pl-PL" sz="2800" dirty="0">
                <a:solidFill>
                  <a:srgbClr val="012169"/>
                </a:solidFill>
                <a:latin typeface="Aptos" panose="020B0004020202020204" pitchFamily="34" charset="0"/>
                <a:ea typeface="Aptos Bold"/>
                <a:cs typeface="Aptos Bold"/>
                <a:sym typeface="Aptos Bold"/>
              </a:rPr>
              <a:t>nastawiona na ugodę</a:t>
            </a:r>
          </a:p>
        </p:txBody>
      </p:sp>
      <p:sp>
        <p:nvSpPr>
          <p:cNvPr id="11" name="TextBox 17">
            <a:extLst>
              <a:ext uri="{FF2B5EF4-FFF2-40B4-BE49-F238E27FC236}">
                <a16:creationId xmlns:a16="http://schemas.microsoft.com/office/drawing/2014/main" id="{18ED70BD-4F13-A52D-8EC2-18F3189E7BB0}"/>
              </a:ext>
            </a:extLst>
          </p:cNvPr>
          <p:cNvSpPr txBox="1"/>
          <p:nvPr/>
        </p:nvSpPr>
        <p:spPr>
          <a:xfrm>
            <a:off x="6666978" y="6207865"/>
            <a:ext cx="5885687" cy="436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510"/>
              </a:lnSpc>
              <a:spcBef>
                <a:spcPct val="0"/>
              </a:spcBef>
            </a:pPr>
            <a:r>
              <a:rPr lang="pl-PL" sz="2800" dirty="0">
                <a:solidFill>
                  <a:srgbClr val="012169"/>
                </a:solidFill>
                <a:latin typeface="Aptos" panose="020B0004020202020204" pitchFamily="34" charset="0"/>
                <a:ea typeface="Aptos Bold"/>
                <a:cs typeface="Aptos Bold"/>
                <a:sym typeface="Aptos Bold"/>
              </a:rPr>
              <a:t>prowadzona przez bezstronną osobę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E24057E3-5314-54D1-DFE3-96D7497EA439}"/>
              </a:ext>
            </a:extLst>
          </p:cNvPr>
          <p:cNvSpPr txBox="1"/>
          <p:nvPr/>
        </p:nvSpPr>
        <p:spPr>
          <a:xfrm>
            <a:off x="1186103" y="8436295"/>
            <a:ext cx="12303876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spcBef>
                <a:spcPct val="0"/>
              </a:spcBef>
            </a:pPr>
            <a:r>
              <a:rPr lang="pl-PL" sz="3200" dirty="0">
                <a:solidFill>
                  <a:srgbClr val="012169"/>
                </a:solidFill>
                <a:latin typeface="Aptos Bold" panose="020B0004020202020204" pitchFamily="34" charset="0"/>
                <a:ea typeface="Aptos"/>
                <a:cs typeface="Aptos"/>
                <a:sym typeface="Aptos"/>
              </a:rPr>
              <a:t>CEL: znalezienie rozwiązania akceptowanego przez obie strony</a:t>
            </a:r>
          </a:p>
        </p:txBody>
      </p:sp>
    </p:spTree>
    <p:extLst>
      <p:ext uri="{BB962C8B-B14F-4D97-AF65-F5344CB8AC3E}">
        <p14:creationId xmlns:p14="http://schemas.microsoft.com/office/powerpoint/2010/main" val="306190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298F0-217F-BD21-E752-BB8DBFD58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5">
            <a:extLst>
              <a:ext uri="{FF2B5EF4-FFF2-40B4-BE49-F238E27FC236}">
                <a16:creationId xmlns:a16="http://schemas.microsoft.com/office/drawing/2014/main" id="{394F6BF4-BAD6-AE7B-B87A-28A36568B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861438" y="5877816"/>
            <a:ext cx="4426562" cy="4426562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BDD8FF"/>
          </a:solidFill>
        </p:spPr>
        <p:txBody>
          <a:bodyPr/>
          <a:lstStyle/>
          <a:p>
            <a:endParaRPr lang="pl-PL" dirty="0"/>
          </a:p>
        </p:txBody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C82E813F-1CA3-3646-D485-FDAD95726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131538" y="847725"/>
            <a:ext cx="1127762" cy="1513519"/>
          </a:xfrm>
          <a:custGeom>
            <a:avLst/>
            <a:gdLst/>
            <a:ahLst/>
            <a:cxnLst/>
            <a:rect l="l" t="t" r="r" b="b"/>
            <a:pathLst>
              <a:path w="1127762" h="1513519">
                <a:moveTo>
                  <a:pt x="0" y="0"/>
                </a:moveTo>
                <a:lnTo>
                  <a:pt x="1127762" y="0"/>
                </a:lnTo>
                <a:lnTo>
                  <a:pt x="1127762" y="1513519"/>
                </a:lnTo>
                <a:lnTo>
                  <a:pt x="0" y="15135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 dirty="0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86B03F14-4E27-AE49-3133-E602CCE1BAB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-1143000"/>
            <a:ext cx="8229600" cy="114300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pl-PL" dirty="0"/>
              <a:t>Fundamenty postępowania polubownego</a:t>
            </a:r>
          </a:p>
        </p:txBody>
      </p:sp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CB742F04-85CE-BA54-DEED-B25E6A2DB6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6673158"/>
              </p:ext>
            </p:extLst>
          </p:nvPr>
        </p:nvGraphicFramePr>
        <p:xfrm>
          <a:off x="1246726" y="726413"/>
          <a:ext cx="13820966" cy="8834174"/>
        </p:xfrm>
        <a:graphic>
          <a:graphicData uri="http://schemas.openxmlformats.org/drawingml/2006/table">
            <a:tbl>
              <a:tblPr firstRow="1"/>
              <a:tblGrid>
                <a:gridCol w="6910483">
                  <a:extLst>
                    <a:ext uri="{9D8B030D-6E8A-4147-A177-3AD203B41FA5}">
                      <a16:colId xmlns:a16="http://schemas.microsoft.com/office/drawing/2014/main" val="1570278884"/>
                    </a:ext>
                  </a:extLst>
                </a:gridCol>
                <a:gridCol w="6910483">
                  <a:extLst>
                    <a:ext uri="{9D8B030D-6E8A-4147-A177-3AD203B41FA5}">
                      <a16:colId xmlns:a16="http://schemas.microsoft.com/office/drawing/2014/main" val="306689432"/>
                    </a:ext>
                  </a:extLst>
                </a:gridCol>
              </a:tblGrid>
              <a:tr h="1739483">
                <a:tc gridSpan="2"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pl-PL" sz="4600" b="0" dirty="0">
                          <a:solidFill>
                            <a:srgbClr val="002060"/>
                          </a:solidFill>
                          <a:latin typeface="Aptos Bold" panose="020B0004020202020204" charset="0"/>
                          <a:ea typeface="Aptos"/>
                          <a:cs typeface="Aptos"/>
                          <a:sym typeface="Aptos"/>
                        </a:rPr>
                        <a:t>Fundamenty postępowania polubownego</a:t>
                      </a:r>
                      <a:endParaRPr lang="en-US" sz="4600" b="0" dirty="0">
                        <a:solidFill>
                          <a:srgbClr val="002060"/>
                        </a:solidFill>
                        <a:latin typeface="Aptos Bold" panose="020B0004020202020204" charset="0"/>
                      </a:endParaRPr>
                    </a:p>
                  </a:txBody>
                  <a:tcPr marL="360000" marR="360000" marT="360000" marB="360000" anchor="ctr">
                    <a:lnL w="9525" cap="flat" cmpd="sng" algn="ctr">
                      <a:solidFill>
                        <a:srgbClr val="0121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121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121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121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E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121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121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121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121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9475307"/>
                  </a:ext>
                </a:extLst>
              </a:tr>
              <a:tr h="3477317"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  <a:defRPr/>
                      </a:pPr>
                      <a:r>
                        <a:rPr lang="pl-PL" sz="2800" dirty="0">
                          <a:solidFill>
                            <a:srgbClr val="002060"/>
                          </a:solidFill>
                          <a:latin typeface="Aptos Bold" panose="020B0004020202020204" charset="0"/>
                          <a:ea typeface="Aptos"/>
                          <a:cs typeface="Aptos"/>
                          <a:sym typeface="Aptos"/>
                        </a:rPr>
                        <a:t>Dobrowolność</a:t>
                      </a:r>
                    </a:p>
                    <a:p>
                      <a:pPr algn="l">
                        <a:lnSpc>
                          <a:spcPct val="114000"/>
                        </a:lnSpc>
                        <a:defRPr/>
                      </a:pPr>
                      <a:r>
                        <a:rPr lang="pl-PL" sz="2800" dirty="0">
                          <a:solidFill>
                            <a:srgbClr val="002060"/>
                          </a:solidFill>
                          <a:latin typeface="Aptos" panose="020B0004020202020204" pitchFamily="34" charset="0"/>
                          <a:ea typeface="Aptos"/>
                          <a:cs typeface="Aptos"/>
                          <a:sym typeface="Aptos"/>
                        </a:rPr>
                        <a:t>Każda ze stron ma możliwość w dowolny momencie odstąpić od rozmów. </a:t>
                      </a:r>
                      <a:br>
                        <a:rPr lang="pl-PL" sz="2800" dirty="0">
                          <a:solidFill>
                            <a:srgbClr val="002060"/>
                          </a:solidFill>
                          <a:latin typeface="Aptos" panose="020B0004020202020204" pitchFamily="34" charset="0"/>
                          <a:ea typeface="Aptos"/>
                          <a:cs typeface="Aptos"/>
                          <a:sym typeface="Aptos"/>
                        </a:rPr>
                      </a:br>
                      <a:r>
                        <a:rPr lang="pl-PL" sz="2800" dirty="0">
                          <a:solidFill>
                            <a:srgbClr val="002060"/>
                          </a:solidFill>
                          <a:latin typeface="Aptos" panose="020B0004020202020204" pitchFamily="34" charset="0"/>
                          <a:ea typeface="Aptos"/>
                          <a:cs typeface="Aptos"/>
                          <a:sym typeface="Aptos"/>
                        </a:rPr>
                        <a:t>Nic nie dzieje się pod przymusem</a:t>
                      </a:r>
                      <a:endParaRPr lang="en-US" sz="2800" dirty="0">
                        <a:solidFill>
                          <a:srgbClr val="002060"/>
                        </a:solidFill>
                        <a:latin typeface="Aptos" panose="020B0004020202020204" pitchFamily="34" charset="0"/>
                        <a:ea typeface="Aptos"/>
                        <a:cs typeface="Aptos"/>
                        <a:sym typeface="Aptos"/>
                      </a:endParaRPr>
                    </a:p>
                  </a:txBody>
                  <a:tcPr marL="360000" marR="360000" marT="360000" marB="360000" anchor="ctr">
                    <a:lnL w="9525" cap="flat" cmpd="sng" algn="ctr">
                      <a:solidFill>
                        <a:srgbClr val="0121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121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121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121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  <a:defRPr/>
                      </a:pPr>
                      <a:r>
                        <a:rPr lang="pl-PL" sz="2800" dirty="0">
                          <a:solidFill>
                            <a:srgbClr val="012169"/>
                          </a:solidFill>
                          <a:latin typeface="Aptos Bold" panose="020B0004020202020204" charset="0"/>
                          <a:ea typeface="Aptos"/>
                          <a:cs typeface="Aptos"/>
                          <a:sym typeface="Aptos"/>
                        </a:rPr>
                        <a:t>Pełna poufność</a:t>
                      </a:r>
                    </a:p>
                    <a:p>
                      <a:pPr algn="l">
                        <a:lnSpc>
                          <a:spcPct val="114000"/>
                        </a:lnSpc>
                        <a:defRPr/>
                      </a:pPr>
                      <a:r>
                        <a:rPr lang="pl-PL" sz="2800" dirty="0">
                          <a:solidFill>
                            <a:srgbClr val="012169"/>
                          </a:solidFill>
                          <a:latin typeface="Aptos" panose="020B0004020202020204" pitchFamily="34" charset="0"/>
                          <a:sym typeface="Aptos"/>
                        </a:rPr>
                        <a:t>Wszelkie oświadczenia, propozycje ustępstw i ujawnione fakty nie mogą </a:t>
                      </a:r>
                      <a:br>
                        <a:rPr lang="pl-PL" sz="2800" dirty="0">
                          <a:solidFill>
                            <a:srgbClr val="012169"/>
                          </a:solidFill>
                          <a:latin typeface="Aptos" panose="020B0004020202020204" pitchFamily="34" charset="0"/>
                          <a:sym typeface="Aptos"/>
                        </a:rPr>
                      </a:br>
                      <a:r>
                        <a:rPr lang="pl-PL" sz="2800" dirty="0">
                          <a:solidFill>
                            <a:srgbClr val="012169"/>
                          </a:solidFill>
                          <a:latin typeface="Aptos" panose="020B0004020202020204" pitchFamily="34" charset="0"/>
                          <a:sym typeface="Aptos"/>
                        </a:rPr>
                        <a:t>być wykorzystywane jako dowód </a:t>
                      </a:r>
                      <a:br>
                        <a:rPr lang="pl-PL" sz="2800" dirty="0">
                          <a:solidFill>
                            <a:srgbClr val="012169"/>
                          </a:solidFill>
                          <a:latin typeface="Aptos" panose="020B0004020202020204" pitchFamily="34" charset="0"/>
                          <a:sym typeface="Aptos"/>
                        </a:rPr>
                      </a:br>
                      <a:r>
                        <a:rPr lang="pl-PL" sz="2800" dirty="0">
                          <a:solidFill>
                            <a:srgbClr val="012169"/>
                          </a:solidFill>
                          <a:latin typeface="Aptos" panose="020B0004020202020204" pitchFamily="34" charset="0"/>
                          <a:sym typeface="Aptos"/>
                        </a:rPr>
                        <a:t>w ewentualnym późniejszym </a:t>
                      </a:r>
                      <a:br>
                        <a:rPr lang="pl-PL" sz="2800" dirty="0">
                          <a:solidFill>
                            <a:srgbClr val="012169"/>
                          </a:solidFill>
                          <a:latin typeface="Aptos" panose="020B0004020202020204" pitchFamily="34" charset="0"/>
                          <a:sym typeface="Aptos"/>
                        </a:rPr>
                      </a:br>
                      <a:r>
                        <a:rPr lang="pl-PL" sz="2800" dirty="0">
                          <a:solidFill>
                            <a:srgbClr val="012169"/>
                          </a:solidFill>
                          <a:latin typeface="Aptos" panose="020B0004020202020204" pitchFamily="34" charset="0"/>
                          <a:sym typeface="Aptos"/>
                        </a:rPr>
                        <a:t>procesie sądowym</a:t>
                      </a:r>
                      <a:endParaRPr lang="en-US" sz="2800" dirty="0">
                        <a:latin typeface="Aptos" panose="020B0004020202020204" pitchFamily="34" charset="0"/>
                      </a:endParaRPr>
                    </a:p>
                  </a:txBody>
                  <a:tcPr marL="360000" marR="360000" marT="360000" marB="360000" anchor="ctr">
                    <a:lnL w="9525" cap="flat" cmpd="sng" algn="ctr">
                      <a:solidFill>
                        <a:srgbClr val="0121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121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121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121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3041533"/>
                  </a:ext>
                </a:extLst>
              </a:tr>
              <a:tr h="3478964"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  <a:defRPr/>
                      </a:pPr>
                      <a:r>
                        <a:rPr lang="pl-PL" sz="2800" dirty="0">
                          <a:solidFill>
                            <a:srgbClr val="012169"/>
                          </a:solidFill>
                          <a:latin typeface="Aptos Bold" panose="020B0004020202020204" charset="0"/>
                          <a:ea typeface="Aptos"/>
                          <a:cs typeface="Aptos"/>
                          <a:sym typeface="Aptos"/>
                        </a:rPr>
                        <a:t>Bezstronność i neutralność</a:t>
                      </a:r>
                    </a:p>
                    <a:p>
                      <a:pPr algn="l">
                        <a:lnSpc>
                          <a:spcPct val="114000"/>
                        </a:lnSpc>
                        <a:defRPr/>
                      </a:pPr>
                      <a:r>
                        <a:rPr lang="pl-PL" sz="2800" dirty="0">
                          <a:solidFill>
                            <a:srgbClr val="012169"/>
                          </a:solidFill>
                          <a:latin typeface="Aptos" panose="020B0004020202020204" pitchFamily="34" charset="0"/>
                          <a:ea typeface="Aptos"/>
                          <a:cs typeface="Aptos"/>
                          <a:sym typeface="Aptos"/>
                        </a:rPr>
                        <a:t>Prowadzący postępowanie nie faworyzuje żadnej ze stron, nie narzuca rozstrzygnięcia i dba o zachowanie symetrii w prezentowaniu stanowisk</a:t>
                      </a:r>
                      <a:endParaRPr lang="en-US" sz="2800" dirty="0">
                        <a:solidFill>
                          <a:srgbClr val="012169"/>
                        </a:solidFill>
                        <a:latin typeface="Aptos" panose="020B0004020202020204" pitchFamily="34" charset="0"/>
                        <a:ea typeface="Aptos"/>
                        <a:cs typeface="Aptos"/>
                        <a:sym typeface="Aptos"/>
                      </a:endParaRPr>
                    </a:p>
                  </a:txBody>
                  <a:tcPr marL="360000" marR="360000" marT="360000" marB="360000" anchor="ctr">
                    <a:lnL w="9525" cap="flat" cmpd="sng" algn="ctr">
                      <a:solidFill>
                        <a:srgbClr val="0121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121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121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121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  <a:defRPr/>
                      </a:pPr>
                      <a:r>
                        <a:rPr lang="pl-PL" sz="2800" dirty="0">
                          <a:solidFill>
                            <a:srgbClr val="012169"/>
                          </a:solidFill>
                          <a:latin typeface="Aptos Bold" panose="020B0004020202020204" charset="0"/>
                          <a:ea typeface="Aptos"/>
                          <a:cs typeface="Aptos"/>
                          <a:sym typeface="Aptos"/>
                        </a:rPr>
                        <a:t>Odformalizowanie</a:t>
                      </a:r>
                    </a:p>
                    <a:p>
                      <a:pPr algn="l">
                        <a:lnSpc>
                          <a:spcPct val="114000"/>
                        </a:lnSpc>
                        <a:defRPr/>
                      </a:pPr>
                      <a:r>
                        <a:rPr lang="pl-PL" sz="2800" dirty="0">
                          <a:solidFill>
                            <a:srgbClr val="012169"/>
                          </a:solidFill>
                          <a:latin typeface="Aptos" panose="020B0004020202020204" pitchFamily="34" charset="0"/>
                          <a:sym typeface="Aptos"/>
                        </a:rPr>
                        <a:t>Brak sztywnych rygorów pozwala </a:t>
                      </a:r>
                      <a:br>
                        <a:rPr lang="pl-PL" sz="2800" dirty="0">
                          <a:solidFill>
                            <a:srgbClr val="012169"/>
                          </a:solidFill>
                          <a:latin typeface="Aptos" panose="020B0004020202020204" pitchFamily="34" charset="0"/>
                          <a:sym typeface="Aptos"/>
                        </a:rPr>
                      </a:br>
                      <a:r>
                        <a:rPr lang="pl-PL" sz="2800" dirty="0">
                          <a:solidFill>
                            <a:srgbClr val="012169"/>
                          </a:solidFill>
                          <a:latin typeface="Aptos" panose="020B0004020202020204" pitchFamily="34" charset="0"/>
                          <a:sym typeface="Aptos"/>
                        </a:rPr>
                        <a:t>na swobodę, rozmowę ukierunkowaną </a:t>
                      </a:r>
                      <a:br>
                        <a:rPr lang="pl-PL" sz="2800" dirty="0">
                          <a:solidFill>
                            <a:srgbClr val="012169"/>
                          </a:solidFill>
                          <a:latin typeface="Aptos" panose="020B0004020202020204" pitchFamily="34" charset="0"/>
                          <a:sym typeface="Aptos"/>
                        </a:rPr>
                      </a:br>
                      <a:r>
                        <a:rPr lang="pl-PL" sz="2800" dirty="0">
                          <a:solidFill>
                            <a:srgbClr val="012169"/>
                          </a:solidFill>
                          <a:latin typeface="Aptos" panose="020B0004020202020204" pitchFamily="34" charset="0"/>
                          <a:sym typeface="Aptos"/>
                        </a:rPr>
                        <a:t>na rozwiązanie problemu, elastyczność formy spotkań</a:t>
                      </a:r>
                      <a:endParaRPr lang="en-US" sz="2800" dirty="0">
                        <a:latin typeface="Aptos" panose="020B0004020202020204" pitchFamily="34" charset="0"/>
                      </a:endParaRPr>
                    </a:p>
                  </a:txBody>
                  <a:tcPr marL="360000" marR="360000" marT="360000" marB="360000" anchor="ctr">
                    <a:lnL w="9525" cap="flat" cmpd="sng" algn="ctr">
                      <a:solidFill>
                        <a:srgbClr val="0121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121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121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121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92549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6300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>
            <a:spLocks noGrp="1"/>
          </p:cNvSpPr>
          <p:nvPr>
            <p:ph type="title" idx="4294967295"/>
          </p:nvPr>
        </p:nvSpPr>
        <p:spPr>
          <a:xfrm>
            <a:off x="6744554" y="896598"/>
            <a:ext cx="6712102" cy="141577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600" b="0" i="0" u="none" strike="noStrike" kern="1200" cap="none" spc="-143" normalizeH="0" baseline="0" noProof="0" dirty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ptos Bold"/>
                <a:ea typeface="Aptos Bold"/>
                <a:cs typeface="Aptos Bold"/>
                <a:sym typeface="Aptos Bold"/>
              </a:rPr>
              <a:t>Kiedy warto wybrać </a:t>
            </a:r>
            <a:br>
              <a:rPr kumimoji="0" lang="pl-PL" sz="4600" b="0" i="0" u="none" strike="noStrike" kern="1200" cap="none" spc="-143" normalizeH="0" baseline="0" noProof="0" dirty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ptos Bold"/>
                <a:ea typeface="Aptos Bold"/>
                <a:cs typeface="Aptos Bold"/>
                <a:sym typeface="Aptos Bold"/>
              </a:rPr>
            </a:br>
            <a:r>
              <a:rPr kumimoji="0" lang="pl-PL" sz="4600" b="0" i="0" u="none" strike="noStrike" kern="1200" cap="none" spc="-143" normalizeH="0" baseline="0" noProof="0" dirty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ptos Bold"/>
                <a:ea typeface="Aptos Bold"/>
                <a:cs typeface="Aptos Bold"/>
                <a:sym typeface="Aptos Bold"/>
              </a:rPr>
              <a:t>postępowanie polubowne?</a:t>
            </a:r>
          </a:p>
        </p:txBody>
      </p:sp>
      <p:sp>
        <p:nvSpPr>
          <p:cNvPr id="18" name="Freeform 22">
            <a:extLst>
              <a:ext uri="{FF2B5EF4-FFF2-40B4-BE49-F238E27FC236}">
                <a16:creationId xmlns:a16="http://schemas.microsoft.com/office/drawing/2014/main" id="{C17714DB-E57C-9D23-8A45-2D286028C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131538" y="847725"/>
            <a:ext cx="1127762" cy="1513519"/>
          </a:xfrm>
          <a:custGeom>
            <a:avLst/>
            <a:gdLst/>
            <a:ahLst/>
            <a:cxnLst/>
            <a:rect l="l" t="t" r="r" b="b"/>
            <a:pathLst>
              <a:path w="1127762" h="1513519">
                <a:moveTo>
                  <a:pt x="0" y="0"/>
                </a:moveTo>
                <a:lnTo>
                  <a:pt x="1127762" y="0"/>
                </a:lnTo>
                <a:lnTo>
                  <a:pt x="1127762" y="1513519"/>
                </a:lnTo>
                <a:lnTo>
                  <a:pt x="0" y="15135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4" name="TextBox 10">
            <a:extLst>
              <a:ext uri="{FF2B5EF4-FFF2-40B4-BE49-F238E27FC236}">
                <a16:creationId xmlns:a16="http://schemas.microsoft.com/office/drawing/2014/main" id="{38320B3E-D526-DC80-FCAE-859C2349437E}"/>
              </a:ext>
            </a:extLst>
          </p:cNvPr>
          <p:cNvSpPr txBox="1"/>
          <p:nvPr/>
        </p:nvSpPr>
        <p:spPr>
          <a:xfrm>
            <a:off x="7612248" y="3261202"/>
            <a:ext cx="6712101" cy="5347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ct val="114000"/>
              </a:lnSpc>
              <a:spcBef>
                <a:spcPct val="0"/>
              </a:spcBef>
            </a:pPr>
            <a:r>
              <a:rPr lang="pl-PL" sz="3200" dirty="0">
                <a:solidFill>
                  <a:srgbClr val="012169"/>
                </a:solidFill>
                <a:latin typeface="Aptos" panose="020B0004020202020204" pitchFamily="34" charset="0"/>
                <a:ea typeface="Aptos Bold"/>
                <a:cs typeface="Aptos Bold"/>
                <a:sym typeface="Aptos Bold"/>
              </a:rPr>
              <a:t>Szybsze rozwiązanie sporu</a:t>
            </a:r>
          </a:p>
        </p:txBody>
      </p:sp>
      <p:sp>
        <p:nvSpPr>
          <p:cNvPr id="46" name="TextBox 10">
            <a:extLst>
              <a:ext uri="{FF2B5EF4-FFF2-40B4-BE49-F238E27FC236}">
                <a16:creationId xmlns:a16="http://schemas.microsoft.com/office/drawing/2014/main" id="{62160CF6-19A8-2DFB-CD9D-408EE6E5712C}"/>
              </a:ext>
            </a:extLst>
          </p:cNvPr>
          <p:cNvSpPr txBox="1"/>
          <p:nvPr/>
        </p:nvSpPr>
        <p:spPr>
          <a:xfrm>
            <a:off x="7617341" y="4347431"/>
            <a:ext cx="6080703" cy="5347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ct val="114000"/>
              </a:lnSpc>
              <a:spcBef>
                <a:spcPct val="0"/>
              </a:spcBef>
            </a:pPr>
            <a:r>
              <a:rPr lang="pl-PL" sz="3200" dirty="0">
                <a:solidFill>
                  <a:srgbClr val="012169"/>
                </a:solidFill>
                <a:latin typeface="Aptos" panose="020B0004020202020204" pitchFamily="34" charset="0"/>
                <a:ea typeface="Aptos Bold"/>
                <a:cs typeface="Aptos Bold"/>
                <a:sym typeface="Aptos Bold"/>
              </a:rPr>
              <a:t>Niższe koszty</a:t>
            </a:r>
          </a:p>
        </p:txBody>
      </p:sp>
      <p:sp>
        <p:nvSpPr>
          <p:cNvPr id="48" name="Freeform 3">
            <a:extLst>
              <a:ext uri="{FF2B5EF4-FFF2-40B4-BE49-F238E27FC236}">
                <a16:creationId xmlns:a16="http://schemas.microsoft.com/office/drawing/2014/main" id="{526E845F-5CE6-B162-7285-D3A35D825A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53025" y="3208968"/>
            <a:ext cx="572354" cy="572354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6F94CD"/>
          </a:solidFill>
        </p:spPr>
        <p:txBody>
          <a:bodyPr/>
          <a:lstStyle/>
          <a:p>
            <a:endParaRPr lang="pl-PL" dirty="0"/>
          </a:p>
        </p:txBody>
      </p:sp>
      <p:sp>
        <p:nvSpPr>
          <p:cNvPr id="50" name="Freeform 3">
            <a:extLst>
              <a:ext uri="{FF2B5EF4-FFF2-40B4-BE49-F238E27FC236}">
                <a16:creationId xmlns:a16="http://schemas.microsoft.com/office/drawing/2014/main" id="{76A1D3DD-2712-9D87-C5CC-C032712F55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49646" y="4295197"/>
            <a:ext cx="572354" cy="572354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6F94CD"/>
          </a:solidFill>
        </p:spPr>
        <p:txBody>
          <a:bodyPr/>
          <a:lstStyle/>
          <a:p>
            <a:endParaRPr lang="pl-PL" dirty="0"/>
          </a:p>
        </p:txBody>
      </p:sp>
      <p:sp>
        <p:nvSpPr>
          <p:cNvPr id="52" name="TextBox 10">
            <a:extLst>
              <a:ext uri="{FF2B5EF4-FFF2-40B4-BE49-F238E27FC236}">
                <a16:creationId xmlns:a16="http://schemas.microsoft.com/office/drawing/2014/main" id="{FEF89CFD-1957-A137-7E21-175C9711383A}"/>
              </a:ext>
            </a:extLst>
          </p:cNvPr>
          <p:cNvSpPr txBox="1"/>
          <p:nvPr/>
        </p:nvSpPr>
        <p:spPr>
          <a:xfrm>
            <a:off x="7612249" y="5433660"/>
            <a:ext cx="6456185" cy="5347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ct val="114000"/>
              </a:lnSpc>
              <a:spcBef>
                <a:spcPct val="0"/>
              </a:spcBef>
            </a:pPr>
            <a:r>
              <a:rPr lang="pl-PL" sz="3200" dirty="0">
                <a:solidFill>
                  <a:srgbClr val="012169"/>
                </a:solidFill>
                <a:latin typeface="Aptos" panose="020B0004020202020204" pitchFamily="34" charset="0"/>
                <a:ea typeface="Aptos Bold"/>
                <a:cs typeface="Aptos Bold"/>
                <a:sym typeface="Aptos Bold"/>
              </a:rPr>
              <a:t>Mniej formalności</a:t>
            </a:r>
          </a:p>
        </p:txBody>
      </p:sp>
      <p:sp>
        <p:nvSpPr>
          <p:cNvPr id="54" name="Freeform 3">
            <a:extLst>
              <a:ext uri="{FF2B5EF4-FFF2-40B4-BE49-F238E27FC236}">
                <a16:creationId xmlns:a16="http://schemas.microsoft.com/office/drawing/2014/main" id="{B23D208D-21D6-5A08-68E1-3DFE0D51C2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44554" y="5381426"/>
            <a:ext cx="572354" cy="572354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6F94CD"/>
          </a:solidFill>
        </p:spPr>
        <p:txBody>
          <a:bodyPr/>
          <a:lstStyle/>
          <a:p>
            <a:endParaRPr lang="pl-PL" dirty="0"/>
          </a:p>
        </p:txBody>
      </p:sp>
      <p:sp>
        <p:nvSpPr>
          <p:cNvPr id="56" name="TextBox 10">
            <a:extLst>
              <a:ext uri="{FF2B5EF4-FFF2-40B4-BE49-F238E27FC236}">
                <a16:creationId xmlns:a16="http://schemas.microsoft.com/office/drawing/2014/main" id="{E50B78DE-2B36-2FCA-1BBC-B5D324EBAF63}"/>
              </a:ext>
            </a:extLst>
          </p:cNvPr>
          <p:cNvSpPr txBox="1"/>
          <p:nvPr/>
        </p:nvSpPr>
        <p:spPr>
          <a:xfrm>
            <a:off x="7612249" y="6522750"/>
            <a:ext cx="8985253" cy="5347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ct val="114000"/>
              </a:lnSpc>
              <a:spcBef>
                <a:spcPct val="0"/>
              </a:spcBef>
            </a:pPr>
            <a:r>
              <a:rPr lang="pl-PL" sz="3200" dirty="0">
                <a:solidFill>
                  <a:srgbClr val="012169"/>
                </a:solidFill>
                <a:latin typeface="Aptos" panose="020B0004020202020204" pitchFamily="34" charset="0"/>
                <a:ea typeface="Aptos Bold"/>
                <a:cs typeface="Aptos Bold"/>
                <a:sym typeface="Aptos Bold"/>
              </a:rPr>
              <a:t>Większy wpływ na wynik sprawy</a:t>
            </a:r>
          </a:p>
        </p:txBody>
      </p:sp>
      <p:sp>
        <p:nvSpPr>
          <p:cNvPr id="58" name="Freeform 3">
            <a:extLst>
              <a:ext uri="{FF2B5EF4-FFF2-40B4-BE49-F238E27FC236}">
                <a16:creationId xmlns:a16="http://schemas.microsoft.com/office/drawing/2014/main" id="{9A217F42-B89B-6F7E-9DD1-45F612FD4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44554" y="6467655"/>
            <a:ext cx="572354" cy="572354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6F94CD"/>
          </a:solidFill>
        </p:spPr>
        <p:txBody>
          <a:bodyPr/>
          <a:lstStyle/>
          <a:p>
            <a:endParaRPr lang="pl-PL" dirty="0"/>
          </a:p>
        </p:txBody>
      </p:sp>
      <p:sp>
        <p:nvSpPr>
          <p:cNvPr id="60" name="TextBox 10">
            <a:extLst>
              <a:ext uri="{FF2B5EF4-FFF2-40B4-BE49-F238E27FC236}">
                <a16:creationId xmlns:a16="http://schemas.microsoft.com/office/drawing/2014/main" id="{73F58A3B-25A7-C9E8-5942-1D07E7A77F3E}"/>
              </a:ext>
            </a:extLst>
          </p:cNvPr>
          <p:cNvSpPr txBox="1"/>
          <p:nvPr/>
        </p:nvSpPr>
        <p:spPr>
          <a:xfrm>
            <a:off x="7612250" y="7658352"/>
            <a:ext cx="6980904" cy="5347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ct val="114000"/>
              </a:lnSpc>
              <a:spcBef>
                <a:spcPct val="0"/>
              </a:spcBef>
            </a:pPr>
            <a:r>
              <a:rPr lang="pl-PL" sz="3200" dirty="0">
                <a:solidFill>
                  <a:srgbClr val="012169"/>
                </a:solidFill>
                <a:latin typeface="Aptos" panose="020B0004020202020204" pitchFamily="34" charset="0"/>
                <a:ea typeface="Aptos Bold"/>
                <a:cs typeface="Aptos Bold"/>
                <a:sym typeface="Aptos Bold"/>
              </a:rPr>
              <a:t>Poufność postępowania</a:t>
            </a:r>
          </a:p>
        </p:txBody>
      </p:sp>
      <p:sp>
        <p:nvSpPr>
          <p:cNvPr id="62" name="Freeform 3">
            <a:extLst>
              <a:ext uri="{FF2B5EF4-FFF2-40B4-BE49-F238E27FC236}">
                <a16:creationId xmlns:a16="http://schemas.microsoft.com/office/drawing/2014/main" id="{94C0636E-6055-C313-113C-458ACF5B07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44554" y="7606118"/>
            <a:ext cx="572354" cy="572354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6F94CD"/>
          </a:solidFill>
        </p:spPr>
        <p:txBody>
          <a:bodyPr/>
          <a:lstStyle/>
          <a:p>
            <a:endParaRPr lang="pl-PL" dirty="0"/>
          </a:p>
        </p:txBody>
      </p:sp>
      <p:sp>
        <p:nvSpPr>
          <p:cNvPr id="64" name="TextBox 10">
            <a:extLst>
              <a:ext uri="{FF2B5EF4-FFF2-40B4-BE49-F238E27FC236}">
                <a16:creationId xmlns:a16="http://schemas.microsoft.com/office/drawing/2014/main" id="{99AADED5-F01F-05AE-46BB-E4C2D4FB8FDB}"/>
              </a:ext>
            </a:extLst>
          </p:cNvPr>
          <p:cNvSpPr txBox="1"/>
          <p:nvPr/>
        </p:nvSpPr>
        <p:spPr>
          <a:xfrm>
            <a:off x="7620720" y="8796815"/>
            <a:ext cx="6614294" cy="5347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ct val="114000"/>
              </a:lnSpc>
              <a:spcBef>
                <a:spcPct val="0"/>
              </a:spcBef>
            </a:pPr>
            <a:r>
              <a:rPr lang="pl-PL" sz="3200" dirty="0">
                <a:solidFill>
                  <a:srgbClr val="012169"/>
                </a:solidFill>
                <a:latin typeface="Aptos" panose="020B0004020202020204" pitchFamily="34" charset="0"/>
                <a:ea typeface="Aptos Bold"/>
                <a:cs typeface="Aptos Bold"/>
                <a:sym typeface="Aptos Bold"/>
              </a:rPr>
              <a:t>Szansa na utrzymanie relacji</a:t>
            </a:r>
          </a:p>
        </p:txBody>
      </p:sp>
      <p:sp>
        <p:nvSpPr>
          <p:cNvPr id="66" name="Freeform 3">
            <a:extLst>
              <a:ext uri="{FF2B5EF4-FFF2-40B4-BE49-F238E27FC236}">
                <a16:creationId xmlns:a16="http://schemas.microsoft.com/office/drawing/2014/main" id="{CC685F78-70EA-6917-529E-35ADC5EDB6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53025" y="8744581"/>
            <a:ext cx="572354" cy="572354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6F94CD"/>
          </a:solidFill>
        </p:spPr>
        <p:txBody>
          <a:bodyPr/>
          <a:lstStyle/>
          <a:p>
            <a:endParaRPr lang="pl-PL" dirty="0"/>
          </a:p>
        </p:txBody>
      </p:sp>
      <p:sp>
        <p:nvSpPr>
          <p:cNvPr id="72" name="Freeform 6">
            <a:extLst>
              <a:ext uri="{FF2B5EF4-FFF2-40B4-BE49-F238E27FC236}">
                <a16:creationId xmlns:a16="http://schemas.microsoft.com/office/drawing/2014/main" id="{81E1E79E-846C-ABF2-81C3-5ED0A062F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4114800" cy="10287000"/>
          </a:xfrm>
          <a:custGeom>
            <a:avLst/>
            <a:gdLst/>
            <a:ahLst/>
            <a:cxnLst/>
            <a:rect l="l" t="t" r="r" b="b"/>
            <a:pathLst>
              <a:path w="1447956" h="2709333">
                <a:moveTo>
                  <a:pt x="0" y="0"/>
                </a:moveTo>
                <a:lnTo>
                  <a:pt x="1447956" y="0"/>
                </a:lnTo>
                <a:lnTo>
                  <a:pt x="1447956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6F94CD"/>
          </a:solidFill>
        </p:spPr>
        <p:txBody>
          <a:bodyPr/>
          <a:lstStyle/>
          <a:p>
            <a:endParaRPr lang="pl-PL"/>
          </a:p>
        </p:txBody>
      </p:sp>
      <p:sp>
        <p:nvSpPr>
          <p:cNvPr id="7" name="Dowolny kształt: kształt 6">
            <a:extLst>
              <a:ext uri="{FF2B5EF4-FFF2-40B4-BE49-F238E27FC236}">
                <a16:creationId xmlns:a16="http://schemas.microsoft.com/office/drawing/2014/main" id="{29B2EFA9-1139-A100-2A12-E010CF343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58143" y="5953780"/>
            <a:ext cx="4659138" cy="4333220"/>
          </a:xfrm>
          <a:custGeom>
            <a:avLst/>
            <a:gdLst>
              <a:gd name="csX0" fmla="*/ 2329569 w 4659138"/>
              <a:gd name="csY0" fmla="*/ 0 h 4333220"/>
              <a:gd name="csX1" fmla="*/ 4659138 w 4659138"/>
              <a:gd name="csY1" fmla="*/ 2329569 h 4333220"/>
              <a:gd name="csX2" fmla="*/ 3632054 w 4659138"/>
              <a:gd name="csY2" fmla="*/ 4261285 h 4333220"/>
              <a:gd name="csX3" fmla="*/ 3513646 w 4659138"/>
              <a:gd name="csY3" fmla="*/ 4333220 h 4333220"/>
              <a:gd name="csX4" fmla="*/ 1145493 w 4659138"/>
              <a:gd name="csY4" fmla="*/ 4333220 h 4333220"/>
              <a:gd name="csX5" fmla="*/ 1027084 w 4659138"/>
              <a:gd name="csY5" fmla="*/ 4261285 h 4333220"/>
              <a:gd name="csX6" fmla="*/ 0 w 4659138"/>
              <a:gd name="csY6" fmla="*/ 2329569 h 4333220"/>
              <a:gd name="csX7" fmla="*/ 2329569 w 4659138"/>
              <a:gd name="csY7" fmla="*/ 0 h 4333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4659138" h="4333220">
                <a:moveTo>
                  <a:pt x="2329569" y="0"/>
                </a:moveTo>
                <a:cubicBezTo>
                  <a:pt x="3616157" y="0"/>
                  <a:pt x="4659138" y="1042981"/>
                  <a:pt x="4659138" y="2329569"/>
                </a:cubicBezTo>
                <a:cubicBezTo>
                  <a:pt x="4659138" y="3133687"/>
                  <a:pt x="4251724" y="3842645"/>
                  <a:pt x="3632054" y="4261285"/>
                </a:cubicBezTo>
                <a:lnTo>
                  <a:pt x="3513646" y="4333220"/>
                </a:lnTo>
                <a:lnTo>
                  <a:pt x="1145493" y="4333220"/>
                </a:lnTo>
                <a:lnTo>
                  <a:pt x="1027084" y="4261285"/>
                </a:lnTo>
                <a:cubicBezTo>
                  <a:pt x="407415" y="3842645"/>
                  <a:pt x="0" y="3133687"/>
                  <a:pt x="0" y="2329569"/>
                </a:cubicBezTo>
                <a:cubicBezTo>
                  <a:pt x="0" y="1042981"/>
                  <a:pt x="1042981" y="0"/>
                  <a:pt x="2329569" y="0"/>
                </a:cubicBezTo>
                <a:close/>
              </a:path>
            </a:pathLst>
          </a:custGeom>
          <a:blipFill>
            <a:blip r:embed="rId4"/>
            <a:stretch>
              <a:fillRect l="-9122" t="-12670" r="-10896" b="-7348"/>
            </a:stretch>
          </a:blipFill>
        </p:spPr>
        <p:txBody>
          <a:bodyPr wrap="square">
            <a:noAutofit/>
          </a:bodyPr>
          <a:lstStyle/>
          <a:p>
            <a:endParaRPr lang="pl-PL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6578D3-8A1F-F643-743C-5F042B7274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26">
            <a:extLst>
              <a:ext uri="{FF2B5EF4-FFF2-40B4-BE49-F238E27FC236}">
                <a16:creationId xmlns:a16="http://schemas.microsoft.com/office/drawing/2014/main" id="{739D8D40-08B9-31F1-23FF-40C2B2AA31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131538" y="847725"/>
            <a:ext cx="1127762" cy="1513519"/>
          </a:xfrm>
          <a:custGeom>
            <a:avLst/>
            <a:gdLst/>
            <a:ahLst/>
            <a:cxnLst/>
            <a:rect l="l" t="t" r="r" b="b"/>
            <a:pathLst>
              <a:path w="1127762" h="1513519">
                <a:moveTo>
                  <a:pt x="0" y="0"/>
                </a:moveTo>
                <a:lnTo>
                  <a:pt x="1127762" y="0"/>
                </a:lnTo>
                <a:lnTo>
                  <a:pt x="1127762" y="1513519"/>
                </a:lnTo>
                <a:lnTo>
                  <a:pt x="0" y="15135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04E0F869-B9EE-D930-467D-A77618DB320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186103" y="3576712"/>
            <a:ext cx="13530658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600" b="0" i="0" u="none" strike="noStrike" kern="1200" cap="none" spc="0" normalizeH="0" baseline="0" noProof="0" dirty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ptos Bold" panose="020B0004020202020204" pitchFamily="34" charset="0"/>
                <a:ea typeface="Aptos"/>
                <a:cs typeface="Aptos"/>
                <a:sym typeface="Aptos"/>
              </a:rPr>
              <a:t>Formy pozasądowego rozwiązywania sporów ( ADR)</a:t>
            </a: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C0713753-F468-7254-97D5-C02F5C3AC6B8}"/>
              </a:ext>
            </a:extLst>
          </p:cNvPr>
          <p:cNvSpPr txBox="1"/>
          <p:nvPr/>
        </p:nvSpPr>
        <p:spPr>
          <a:xfrm>
            <a:off x="1915861" y="5063157"/>
            <a:ext cx="1707015" cy="436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510"/>
              </a:lnSpc>
              <a:spcBef>
                <a:spcPct val="0"/>
              </a:spcBef>
            </a:pPr>
            <a:r>
              <a:rPr lang="pl-PL" sz="2800" dirty="0">
                <a:solidFill>
                  <a:srgbClr val="012169"/>
                </a:solidFill>
                <a:latin typeface="Aptos" panose="020B0004020202020204" pitchFamily="34" charset="0"/>
                <a:ea typeface="Aptos Bold"/>
                <a:cs typeface="Aptos Bold"/>
                <a:sym typeface="Aptos Bold"/>
              </a:rPr>
              <a:t>negocjacje</a:t>
            </a:r>
          </a:p>
        </p:txBody>
      </p:sp>
      <p:sp>
        <p:nvSpPr>
          <p:cNvPr id="47" name="Freeform 3">
            <a:extLst>
              <a:ext uri="{FF2B5EF4-FFF2-40B4-BE49-F238E27FC236}">
                <a16:creationId xmlns:a16="http://schemas.microsoft.com/office/drawing/2014/main" id="{89C179DD-9108-CD79-BFD7-4C8F27D025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86103" y="4993225"/>
            <a:ext cx="572354" cy="572354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BDD8FF"/>
          </a:solidFill>
        </p:spPr>
        <p:txBody>
          <a:bodyPr/>
          <a:lstStyle/>
          <a:p>
            <a:endParaRPr lang="pl-PL" dirty="0"/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0EE6DE10-7196-DD8C-246C-1395FD454484}"/>
              </a:ext>
            </a:extLst>
          </p:cNvPr>
          <p:cNvSpPr txBox="1"/>
          <p:nvPr/>
        </p:nvSpPr>
        <p:spPr>
          <a:xfrm>
            <a:off x="7837647" y="5059567"/>
            <a:ext cx="1429513" cy="436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510"/>
              </a:lnSpc>
              <a:spcBef>
                <a:spcPct val="0"/>
              </a:spcBef>
            </a:pPr>
            <a:r>
              <a:rPr lang="pl-PL" sz="2800" dirty="0">
                <a:solidFill>
                  <a:srgbClr val="012169"/>
                </a:solidFill>
                <a:latin typeface="Aptos" panose="020B0004020202020204" pitchFamily="34" charset="0"/>
                <a:ea typeface="Aptos Bold"/>
                <a:cs typeface="Aptos Bold"/>
                <a:sym typeface="Aptos Bold"/>
              </a:rPr>
              <a:t>mediacje</a:t>
            </a:r>
          </a:p>
        </p:txBody>
      </p:sp>
      <p:sp>
        <p:nvSpPr>
          <p:cNvPr id="49" name="Freeform 3">
            <a:extLst>
              <a:ext uri="{FF2B5EF4-FFF2-40B4-BE49-F238E27FC236}">
                <a16:creationId xmlns:a16="http://schemas.microsoft.com/office/drawing/2014/main" id="{75E935BA-A14B-A825-3F97-457B4AD46E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07889" y="4989635"/>
            <a:ext cx="572354" cy="572354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BDD8FF"/>
          </a:solidFill>
        </p:spPr>
        <p:txBody>
          <a:bodyPr/>
          <a:lstStyle/>
          <a:p>
            <a:endParaRPr lang="pl-PL" dirty="0"/>
          </a:p>
        </p:txBody>
      </p:sp>
      <p:sp>
        <p:nvSpPr>
          <p:cNvPr id="51" name="Freeform 3">
            <a:extLst>
              <a:ext uri="{FF2B5EF4-FFF2-40B4-BE49-F238E27FC236}">
                <a16:creationId xmlns:a16="http://schemas.microsoft.com/office/drawing/2014/main" id="{03BED61F-1270-9DF3-0CCF-951971278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660156" y="4993225"/>
            <a:ext cx="572354" cy="572354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BDD8FF"/>
          </a:solidFill>
        </p:spPr>
        <p:txBody>
          <a:bodyPr/>
          <a:lstStyle/>
          <a:p>
            <a:endParaRPr lang="pl-PL" dirty="0"/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B92BED2F-D3A0-58C9-3079-843698CA01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86103" y="6137933"/>
            <a:ext cx="572354" cy="572354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BDD8FF"/>
          </a:solidFill>
        </p:spPr>
        <p:txBody>
          <a:bodyPr/>
          <a:lstStyle/>
          <a:p>
            <a:endParaRPr lang="pl-PL" dirty="0"/>
          </a:p>
        </p:txBody>
      </p:sp>
      <p:sp>
        <p:nvSpPr>
          <p:cNvPr id="22" name="Freeform 3">
            <a:extLst>
              <a:ext uri="{FF2B5EF4-FFF2-40B4-BE49-F238E27FC236}">
                <a16:creationId xmlns:a16="http://schemas.microsoft.com/office/drawing/2014/main" id="{084D55CA-FC69-A243-5F2B-DC088812B4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07889" y="6137933"/>
            <a:ext cx="572354" cy="572354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BDD8FF"/>
          </a:solidFill>
        </p:spPr>
        <p:txBody>
          <a:bodyPr/>
          <a:lstStyle/>
          <a:p>
            <a:endParaRPr lang="pl-PL" dirty="0"/>
          </a:p>
        </p:txBody>
      </p:sp>
      <p:sp>
        <p:nvSpPr>
          <p:cNvPr id="4" name="TextBox 24">
            <a:extLst>
              <a:ext uri="{FF2B5EF4-FFF2-40B4-BE49-F238E27FC236}">
                <a16:creationId xmlns:a16="http://schemas.microsoft.com/office/drawing/2014/main" id="{F07B9CB3-BB60-B051-80E5-BEA237C0E776}"/>
              </a:ext>
            </a:extLst>
          </p:cNvPr>
          <p:cNvSpPr txBox="1"/>
          <p:nvPr/>
        </p:nvSpPr>
        <p:spPr>
          <a:xfrm>
            <a:off x="14389914" y="5063157"/>
            <a:ext cx="1741624" cy="4324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510"/>
              </a:lnSpc>
              <a:spcBef>
                <a:spcPct val="0"/>
              </a:spcBef>
            </a:pPr>
            <a:r>
              <a:rPr lang="pl-PL" sz="2800" dirty="0">
                <a:solidFill>
                  <a:srgbClr val="012169"/>
                </a:solidFill>
                <a:latin typeface="Aptos" panose="020B0004020202020204" pitchFamily="34" charset="0"/>
                <a:ea typeface="Aptos Bold"/>
                <a:cs typeface="Aptos Bold"/>
                <a:sym typeface="Aptos Bold"/>
              </a:rPr>
              <a:t>koncyliacja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C1AEDFA3-F175-C05A-FFA9-A794FA8140B0}"/>
              </a:ext>
            </a:extLst>
          </p:cNvPr>
          <p:cNvSpPr txBox="1"/>
          <p:nvPr/>
        </p:nvSpPr>
        <p:spPr>
          <a:xfrm>
            <a:off x="1915861" y="6207865"/>
            <a:ext cx="3859788" cy="436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510"/>
              </a:lnSpc>
              <a:spcBef>
                <a:spcPct val="0"/>
              </a:spcBef>
            </a:pPr>
            <a:r>
              <a:rPr lang="pl-PL" sz="2800" dirty="0">
                <a:solidFill>
                  <a:srgbClr val="012169"/>
                </a:solidFill>
                <a:latin typeface="Aptos" panose="020B0004020202020204" pitchFamily="34" charset="0"/>
                <a:ea typeface="Aptos Bold"/>
                <a:cs typeface="Aptos Bold"/>
                <a:sym typeface="Aptos Bold"/>
              </a:rPr>
              <a:t>arbitraż ( sąd polubowny)</a:t>
            </a:r>
          </a:p>
        </p:txBody>
      </p:sp>
      <p:sp>
        <p:nvSpPr>
          <p:cNvPr id="12" name="TextBox 17">
            <a:extLst>
              <a:ext uri="{FF2B5EF4-FFF2-40B4-BE49-F238E27FC236}">
                <a16:creationId xmlns:a16="http://schemas.microsoft.com/office/drawing/2014/main" id="{6D73A13D-0D14-4DDE-CAF9-0D529CACCB7A}"/>
              </a:ext>
            </a:extLst>
          </p:cNvPr>
          <p:cNvSpPr txBox="1"/>
          <p:nvPr/>
        </p:nvSpPr>
        <p:spPr>
          <a:xfrm>
            <a:off x="7837647" y="6207865"/>
            <a:ext cx="8293891" cy="436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510"/>
              </a:lnSpc>
              <a:spcBef>
                <a:spcPct val="0"/>
              </a:spcBef>
            </a:pPr>
            <a:r>
              <a:rPr lang="pl-PL" sz="2800" dirty="0">
                <a:solidFill>
                  <a:srgbClr val="012169"/>
                </a:solidFill>
                <a:latin typeface="Aptos" panose="020B0004020202020204" pitchFamily="34" charset="0"/>
                <a:ea typeface="Aptos Bold"/>
                <a:cs typeface="Aptos Bold"/>
                <a:sym typeface="Aptos Bold"/>
              </a:rPr>
              <a:t>postępowanie polubowne przy Rzeczniku Finansowym</a:t>
            </a:r>
          </a:p>
        </p:txBody>
      </p:sp>
    </p:spTree>
    <p:extLst>
      <p:ext uri="{BB962C8B-B14F-4D97-AF65-F5344CB8AC3E}">
        <p14:creationId xmlns:p14="http://schemas.microsoft.com/office/powerpoint/2010/main" val="196612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2DCF67-FDEC-D638-F9E2-031593E07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11">
            <a:extLst>
              <a:ext uri="{FF2B5EF4-FFF2-40B4-BE49-F238E27FC236}">
                <a16:creationId xmlns:a16="http://schemas.microsoft.com/office/drawing/2014/main" id="{65C4C594-35A8-EE0F-7489-2A083D097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288543" y="2398169"/>
            <a:ext cx="766962" cy="789087"/>
          </a:xfrm>
          <a:prstGeom prst="rect">
            <a:avLst/>
          </a:prstGeom>
        </p:spPr>
        <p:txBody>
          <a:bodyPr lIns="54487" tIns="54487" rIns="54487" bIns="54487" rtlCol="0" anchor="ctr"/>
          <a:lstStyle/>
          <a:p>
            <a:pPr algn="ctr">
              <a:lnSpc>
                <a:spcPts val="1351"/>
              </a:lnSpc>
            </a:pPr>
            <a:endParaRPr/>
          </a:p>
        </p:txBody>
      </p:sp>
      <p:sp>
        <p:nvSpPr>
          <p:cNvPr id="30" name="TextBox 11">
            <a:extLst>
              <a:ext uri="{FF2B5EF4-FFF2-40B4-BE49-F238E27FC236}">
                <a16:creationId xmlns:a16="http://schemas.microsoft.com/office/drawing/2014/main" id="{C081C458-4EB1-7702-1BF4-4AD762DFE5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288543" y="3976763"/>
            <a:ext cx="766962" cy="789087"/>
          </a:xfrm>
          <a:prstGeom prst="rect">
            <a:avLst/>
          </a:prstGeom>
        </p:spPr>
        <p:txBody>
          <a:bodyPr lIns="54487" tIns="54487" rIns="54487" bIns="54487" rtlCol="0" anchor="ctr"/>
          <a:lstStyle/>
          <a:p>
            <a:pPr algn="ctr">
              <a:lnSpc>
                <a:spcPts val="1351"/>
              </a:lnSpc>
            </a:pPr>
            <a:endParaRPr/>
          </a:p>
        </p:txBody>
      </p:sp>
      <p:sp>
        <p:nvSpPr>
          <p:cNvPr id="33" name="TextBox 11">
            <a:extLst>
              <a:ext uri="{FF2B5EF4-FFF2-40B4-BE49-F238E27FC236}">
                <a16:creationId xmlns:a16="http://schemas.microsoft.com/office/drawing/2014/main" id="{CE3A5137-6E53-518D-9F8A-28FDEB66E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288543" y="5555357"/>
            <a:ext cx="766962" cy="789087"/>
          </a:xfrm>
          <a:prstGeom prst="rect">
            <a:avLst/>
          </a:prstGeom>
        </p:spPr>
        <p:txBody>
          <a:bodyPr lIns="54487" tIns="54487" rIns="54487" bIns="54487" rtlCol="0" anchor="ctr"/>
          <a:lstStyle/>
          <a:p>
            <a:pPr algn="ctr">
              <a:lnSpc>
                <a:spcPts val="1351"/>
              </a:lnSpc>
            </a:pPr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06C8320-A95D-1F4E-C623-F67906B9D3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117196" y="2398169"/>
            <a:ext cx="766962" cy="789087"/>
          </a:xfrm>
          <a:prstGeom prst="rect">
            <a:avLst/>
          </a:prstGeom>
        </p:spPr>
        <p:txBody>
          <a:bodyPr lIns="54487" tIns="54487" rIns="54487" bIns="54487" rtlCol="0" anchor="ctr"/>
          <a:lstStyle/>
          <a:p>
            <a:pPr algn="ctr">
              <a:lnSpc>
                <a:spcPts val="1351"/>
              </a:lnSpc>
            </a:pPr>
            <a:endParaRPr dirty="0"/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131C9F4C-0181-1B41-E0D8-FF10AF1B27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117196" y="3973997"/>
            <a:ext cx="766962" cy="789087"/>
          </a:xfrm>
          <a:prstGeom prst="rect">
            <a:avLst/>
          </a:prstGeom>
        </p:spPr>
        <p:txBody>
          <a:bodyPr lIns="54487" tIns="54487" rIns="54487" bIns="54487" rtlCol="0" anchor="ctr"/>
          <a:lstStyle/>
          <a:p>
            <a:pPr algn="ctr">
              <a:lnSpc>
                <a:spcPts val="1351"/>
              </a:lnSpc>
            </a:pPr>
            <a:endParaRPr/>
          </a:p>
        </p:txBody>
      </p:sp>
      <p:sp>
        <p:nvSpPr>
          <p:cNvPr id="42" name="TextBox 11">
            <a:extLst>
              <a:ext uri="{FF2B5EF4-FFF2-40B4-BE49-F238E27FC236}">
                <a16:creationId xmlns:a16="http://schemas.microsoft.com/office/drawing/2014/main" id="{A3879608-527C-3E10-42E3-DBF1AF625F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117196" y="5549825"/>
            <a:ext cx="766962" cy="789087"/>
          </a:xfrm>
          <a:prstGeom prst="rect">
            <a:avLst/>
          </a:prstGeom>
        </p:spPr>
        <p:txBody>
          <a:bodyPr lIns="54487" tIns="54487" rIns="54487" bIns="54487" rtlCol="0" anchor="ctr"/>
          <a:lstStyle/>
          <a:p>
            <a:pPr algn="ctr">
              <a:lnSpc>
                <a:spcPts val="1351"/>
              </a:lnSpc>
            </a:pPr>
            <a:endParaRPr/>
          </a:p>
        </p:txBody>
      </p:sp>
      <p:sp>
        <p:nvSpPr>
          <p:cNvPr id="105" name="Freeform 22">
            <a:extLst>
              <a:ext uri="{FF2B5EF4-FFF2-40B4-BE49-F238E27FC236}">
                <a16:creationId xmlns:a16="http://schemas.microsoft.com/office/drawing/2014/main" id="{5F629B24-3E0D-E530-5332-40C14D8170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131538" y="412092"/>
            <a:ext cx="1127762" cy="1513519"/>
          </a:xfrm>
          <a:custGeom>
            <a:avLst/>
            <a:gdLst/>
            <a:ahLst/>
            <a:cxnLst/>
            <a:rect l="l" t="t" r="r" b="b"/>
            <a:pathLst>
              <a:path w="1127762" h="1513519">
                <a:moveTo>
                  <a:pt x="0" y="0"/>
                </a:moveTo>
                <a:lnTo>
                  <a:pt x="1127762" y="0"/>
                </a:lnTo>
                <a:lnTo>
                  <a:pt x="1127762" y="1513519"/>
                </a:lnTo>
                <a:lnTo>
                  <a:pt x="0" y="15135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9309AEAD-36AE-FEBB-A576-12296FC0B39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28700" y="780413"/>
            <a:ext cx="14423287" cy="76867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600" b="0" i="0" u="none" strike="noStrike" kern="1200" cap="none" spc="0" normalizeH="0" baseline="0" noProof="0" dirty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ptos Bold"/>
                <a:ea typeface="Aptos Bold"/>
                <a:cs typeface="Aptos Bold"/>
                <a:sym typeface="Aptos Bold"/>
              </a:rPr>
              <a:t>Rola osoby prowadzącej postępowanie polubowne</a:t>
            </a:r>
            <a:endParaRPr kumimoji="0" lang="en-US" sz="4600" b="0" i="0" u="none" strike="noStrike" kern="1200" cap="none" spc="0" normalizeH="0" baseline="0" noProof="0" dirty="0">
              <a:ln>
                <a:noFill/>
              </a:ln>
              <a:solidFill>
                <a:srgbClr val="012169"/>
              </a:solidFill>
              <a:effectLst/>
              <a:uLnTx/>
              <a:uFillTx/>
              <a:latin typeface="Aptos Bold"/>
              <a:ea typeface="Aptos Bold"/>
              <a:cs typeface="Aptos Bold"/>
              <a:sym typeface="Aptos Bold"/>
            </a:endParaRPr>
          </a:p>
        </p:txBody>
      </p:sp>
      <p:sp>
        <p:nvSpPr>
          <p:cNvPr id="28" name="Freeform 10">
            <a:extLst>
              <a:ext uri="{FF2B5EF4-FFF2-40B4-BE49-F238E27FC236}">
                <a16:creationId xmlns:a16="http://schemas.microsoft.com/office/drawing/2014/main" id="{98DB7BC0-6BA1-FE2E-5726-22F3D6D7EB03}"/>
              </a:ext>
            </a:extLst>
          </p:cNvPr>
          <p:cNvSpPr/>
          <p:nvPr/>
        </p:nvSpPr>
        <p:spPr>
          <a:xfrm>
            <a:off x="1028700" y="2331797"/>
            <a:ext cx="943953" cy="943954"/>
          </a:xfrm>
          <a:custGeom>
            <a:avLst/>
            <a:gdLst/>
            <a:ahLst/>
            <a:cxnLst/>
            <a:rect l="l" t="t" r="r" b="b"/>
            <a:pathLst>
              <a:path w="812799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8" y="812800"/>
                  <a:pt x="812799" y="630849"/>
                  <a:pt x="812799" y="406400"/>
                </a:cubicBezTo>
                <a:cubicBezTo>
                  <a:pt x="812799" y="181951"/>
                  <a:pt x="630848" y="0"/>
                  <a:pt x="406400" y="0"/>
                </a:cubicBezTo>
                <a:close/>
              </a:path>
            </a:pathLst>
          </a:custGeom>
          <a:solidFill>
            <a:srgbClr val="6F94CD"/>
          </a:solidFill>
        </p:spPr>
        <p:txBody>
          <a:bodyPr anchor="ctr"/>
          <a:lstStyle/>
          <a:p>
            <a:pPr algn="ctr"/>
            <a:r>
              <a:rPr lang="pl-PL" sz="3600" dirty="0">
                <a:solidFill>
                  <a:schemeClr val="bg1"/>
                </a:solidFill>
                <a:latin typeface="Aptos Bold" panose="020B0004020202020204" charset="0"/>
              </a:rPr>
              <a:t>1</a:t>
            </a:r>
          </a:p>
        </p:txBody>
      </p:sp>
      <p:sp>
        <p:nvSpPr>
          <p:cNvPr id="34" name="TextBox 8">
            <a:extLst>
              <a:ext uri="{FF2B5EF4-FFF2-40B4-BE49-F238E27FC236}">
                <a16:creationId xmlns:a16="http://schemas.microsoft.com/office/drawing/2014/main" id="{907FC40E-5EEC-62A4-BDD2-07252D35CFC4}"/>
              </a:ext>
            </a:extLst>
          </p:cNvPr>
          <p:cNvSpPr txBox="1">
            <a:spLocks/>
          </p:cNvSpPr>
          <p:nvPr/>
        </p:nvSpPr>
        <p:spPr>
          <a:xfrm>
            <a:off x="2432724" y="2325279"/>
            <a:ext cx="4072245" cy="9591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ptos" panose="020B0004020202020204" pitchFamily="34" charset="0"/>
                <a:ea typeface="Open Sauce"/>
                <a:cs typeface="Open Sauce"/>
                <a:sym typeface="Open Sauce"/>
              </a:rPr>
              <a:t>Wspieranie dialogu </a:t>
            </a:r>
            <a:b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ptos" panose="020B0004020202020204" pitchFamily="34" charset="0"/>
                <a:ea typeface="Open Sauce"/>
                <a:cs typeface="Open Sauce"/>
                <a:sym typeface="Open Sauce"/>
              </a:rPr>
            </a:b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ptos" panose="020B0004020202020204" pitchFamily="34" charset="0"/>
                <a:ea typeface="Open Sauce"/>
                <a:cs typeface="Open Sauce"/>
                <a:sym typeface="Open Sauce"/>
              </a:rPr>
              <a:t>i poszukiwania rozwiązań</a:t>
            </a:r>
          </a:p>
        </p:txBody>
      </p:sp>
      <p:sp>
        <p:nvSpPr>
          <p:cNvPr id="36" name="Freeform 10">
            <a:extLst>
              <a:ext uri="{FF2B5EF4-FFF2-40B4-BE49-F238E27FC236}">
                <a16:creationId xmlns:a16="http://schemas.microsoft.com/office/drawing/2014/main" id="{57AB7832-397C-FA60-251D-8B73037CDB58}"/>
              </a:ext>
            </a:extLst>
          </p:cNvPr>
          <p:cNvSpPr/>
          <p:nvPr/>
        </p:nvSpPr>
        <p:spPr>
          <a:xfrm>
            <a:off x="1028700" y="3907625"/>
            <a:ext cx="943953" cy="943954"/>
          </a:xfrm>
          <a:custGeom>
            <a:avLst/>
            <a:gdLst/>
            <a:ahLst/>
            <a:cxnLst/>
            <a:rect l="l" t="t" r="r" b="b"/>
            <a:pathLst>
              <a:path w="812799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8" y="812800"/>
                  <a:pt x="812799" y="630849"/>
                  <a:pt x="812799" y="406400"/>
                </a:cubicBezTo>
                <a:cubicBezTo>
                  <a:pt x="812799" y="181951"/>
                  <a:pt x="630848" y="0"/>
                  <a:pt x="406400" y="0"/>
                </a:cubicBezTo>
                <a:close/>
              </a:path>
            </a:pathLst>
          </a:custGeom>
          <a:solidFill>
            <a:srgbClr val="6F94CD"/>
          </a:solidFill>
        </p:spPr>
        <p:txBody>
          <a:bodyPr anchor="ctr"/>
          <a:lstStyle/>
          <a:p>
            <a:pPr algn="ctr"/>
            <a:r>
              <a:rPr lang="pl-PL" sz="3600">
                <a:solidFill>
                  <a:schemeClr val="bg1"/>
                </a:solidFill>
                <a:latin typeface="Aptos Bold" panose="020B0004020202020204" charset="0"/>
              </a:rPr>
              <a:t>2</a:t>
            </a:r>
          </a:p>
        </p:txBody>
      </p:sp>
      <p:sp>
        <p:nvSpPr>
          <p:cNvPr id="38" name="TextBox 8">
            <a:extLst>
              <a:ext uri="{FF2B5EF4-FFF2-40B4-BE49-F238E27FC236}">
                <a16:creationId xmlns:a16="http://schemas.microsoft.com/office/drawing/2014/main" id="{2D1C53C3-C706-EE15-8061-A7D741D31FE4}"/>
              </a:ext>
            </a:extLst>
          </p:cNvPr>
          <p:cNvSpPr txBox="1">
            <a:spLocks/>
          </p:cNvSpPr>
          <p:nvPr/>
        </p:nvSpPr>
        <p:spPr>
          <a:xfrm>
            <a:off x="2432726" y="4164158"/>
            <a:ext cx="4072245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ptos" panose="020B0004020202020204" pitchFamily="34" charset="0"/>
                <a:ea typeface="Open Sauce"/>
                <a:cs typeface="Open Sauce"/>
                <a:sym typeface="Open Sauce"/>
              </a:rPr>
              <a:t>Analiza stanowisk</a:t>
            </a:r>
          </a:p>
        </p:txBody>
      </p:sp>
      <p:sp>
        <p:nvSpPr>
          <p:cNvPr id="49" name="Freeform 10">
            <a:extLst>
              <a:ext uri="{FF2B5EF4-FFF2-40B4-BE49-F238E27FC236}">
                <a16:creationId xmlns:a16="http://schemas.microsoft.com/office/drawing/2014/main" id="{96962209-C988-1F0E-C7A5-4ACA66C35347}"/>
              </a:ext>
            </a:extLst>
          </p:cNvPr>
          <p:cNvSpPr/>
          <p:nvPr/>
        </p:nvSpPr>
        <p:spPr>
          <a:xfrm>
            <a:off x="1028700" y="5483453"/>
            <a:ext cx="943953" cy="943954"/>
          </a:xfrm>
          <a:custGeom>
            <a:avLst/>
            <a:gdLst/>
            <a:ahLst/>
            <a:cxnLst/>
            <a:rect l="l" t="t" r="r" b="b"/>
            <a:pathLst>
              <a:path w="812799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8" y="812800"/>
                  <a:pt x="812799" y="630849"/>
                  <a:pt x="812799" y="406400"/>
                </a:cubicBezTo>
                <a:cubicBezTo>
                  <a:pt x="812799" y="181951"/>
                  <a:pt x="630848" y="0"/>
                  <a:pt x="406400" y="0"/>
                </a:cubicBezTo>
                <a:close/>
              </a:path>
            </a:pathLst>
          </a:custGeom>
          <a:solidFill>
            <a:srgbClr val="6F94CD"/>
          </a:solidFill>
        </p:spPr>
        <p:txBody>
          <a:bodyPr anchor="ctr"/>
          <a:lstStyle/>
          <a:p>
            <a:pPr algn="ctr"/>
            <a:r>
              <a:rPr lang="pl-PL" sz="3600" dirty="0">
                <a:solidFill>
                  <a:schemeClr val="bg1"/>
                </a:solidFill>
                <a:latin typeface="Aptos Bold" panose="020B0004020202020204" charset="0"/>
              </a:rPr>
              <a:t>3</a:t>
            </a:r>
          </a:p>
        </p:txBody>
      </p:sp>
      <p:sp>
        <p:nvSpPr>
          <p:cNvPr id="52" name="TextBox 8">
            <a:extLst>
              <a:ext uri="{FF2B5EF4-FFF2-40B4-BE49-F238E27FC236}">
                <a16:creationId xmlns:a16="http://schemas.microsoft.com/office/drawing/2014/main" id="{9D84FC12-F882-FD55-A284-1CB52BDCDF05}"/>
              </a:ext>
            </a:extLst>
          </p:cNvPr>
          <p:cNvSpPr txBox="1">
            <a:spLocks/>
          </p:cNvSpPr>
          <p:nvPr/>
        </p:nvSpPr>
        <p:spPr>
          <a:xfrm>
            <a:off x="2432725" y="5739986"/>
            <a:ext cx="4072245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ptos" panose="020B0004020202020204" pitchFamily="34" charset="0"/>
                <a:ea typeface="Open Sauce"/>
                <a:cs typeface="Open Sauce"/>
                <a:sym typeface="Open Sauce"/>
              </a:rPr>
              <a:t>Proponowanie rozwiązań</a:t>
            </a:r>
          </a:p>
        </p:txBody>
      </p:sp>
      <p:sp>
        <p:nvSpPr>
          <p:cNvPr id="55" name="Freeform 10">
            <a:extLst>
              <a:ext uri="{FF2B5EF4-FFF2-40B4-BE49-F238E27FC236}">
                <a16:creationId xmlns:a16="http://schemas.microsoft.com/office/drawing/2014/main" id="{A37C2AD7-03F6-137D-785F-014A112DBE03}"/>
              </a:ext>
            </a:extLst>
          </p:cNvPr>
          <p:cNvSpPr/>
          <p:nvPr/>
        </p:nvSpPr>
        <p:spPr>
          <a:xfrm>
            <a:off x="8200047" y="2331797"/>
            <a:ext cx="943953" cy="943954"/>
          </a:xfrm>
          <a:custGeom>
            <a:avLst/>
            <a:gdLst/>
            <a:ahLst/>
            <a:cxnLst/>
            <a:rect l="l" t="t" r="r" b="b"/>
            <a:pathLst>
              <a:path w="812799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8" y="812800"/>
                  <a:pt x="812799" y="630849"/>
                  <a:pt x="812799" y="406400"/>
                </a:cubicBezTo>
                <a:cubicBezTo>
                  <a:pt x="812799" y="181951"/>
                  <a:pt x="630848" y="0"/>
                  <a:pt x="406400" y="0"/>
                </a:cubicBezTo>
                <a:close/>
              </a:path>
            </a:pathLst>
          </a:custGeom>
          <a:solidFill>
            <a:srgbClr val="6F94CD"/>
          </a:solidFill>
        </p:spPr>
        <p:txBody>
          <a:bodyPr anchor="ctr"/>
          <a:lstStyle/>
          <a:p>
            <a:pPr algn="ctr"/>
            <a:r>
              <a:rPr lang="pl-PL" sz="3600" dirty="0">
                <a:solidFill>
                  <a:schemeClr val="bg1"/>
                </a:solidFill>
                <a:latin typeface="Aptos Bold" panose="020B0004020202020204" charset="0"/>
              </a:rPr>
              <a:t>4</a:t>
            </a:r>
          </a:p>
        </p:txBody>
      </p:sp>
      <p:sp>
        <p:nvSpPr>
          <p:cNvPr id="57" name="TextBox 8">
            <a:extLst>
              <a:ext uri="{FF2B5EF4-FFF2-40B4-BE49-F238E27FC236}">
                <a16:creationId xmlns:a16="http://schemas.microsoft.com/office/drawing/2014/main" id="{D5928B36-A8D9-54FC-7ECA-97E44503D1F0}"/>
              </a:ext>
            </a:extLst>
          </p:cNvPr>
          <p:cNvSpPr txBox="1">
            <a:spLocks/>
          </p:cNvSpPr>
          <p:nvPr/>
        </p:nvSpPr>
        <p:spPr>
          <a:xfrm>
            <a:off x="9615976" y="2588330"/>
            <a:ext cx="4072245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ptos" panose="020B0004020202020204" pitchFamily="34" charset="0"/>
                <a:ea typeface="Open Sauce"/>
                <a:cs typeface="Open Sauce"/>
                <a:sym typeface="Open Sauce"/>
              </a:rPr>
              <a:t>Ułatwianie komunikacji</a:t>
            </a:r>
          </a:p>
        </p:txBody>
      </p:sp>
      <p:sp>
        <p:nvSpPr>
          <p:cNvPr id="60" name="Freeform 10">
            <a:extLst>
              <a:ext uri="{FF2B5EF4-FFF2-40B4-BE49-F238E27FC236}">
                <a16:creationId xmlns:a16="http://schemas.microsoft.com/office/drawing/2014/main" id="{318BA791-A02D-ADF5-6179-1751BB898F93}"/>
              </a:ext>
            </a:extLst>
          </p:cNvPr>
          <p:cNvSpPr/>
          <p:nvPr/>
        </p:nvSpPr>
        <p:spPr>
          <a:xfrm>
            <a:off x="8200047" y="3910391"/>
            <a:ext cx="943953" cy="943954"/>
          </a:xfrm>
          <a:custGeom>
            <a:avLst/>
            <a:gdLst/>
            <a:ahLst/>
            <a:cxnLst/>
            <a:rect l="l" t="t" r="r" b="b"/>
            <a:pathLst>
              <a:path w="812799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8" y="812800"/>
                  <a:pt x="812799" y="630849"/>
                  <a:pt x="812799" y="406400"/>
                </a:cubicBezTo>
                <a:cubicBezTo>
                  <a:pt x="812799" y="181951"/>
                  <a:pt x="630848" y="0"/>
                  <a:pt x="406400" y="0"/>
                </a:cubicBezTo>
                <a:close/>
              </a:path>
            </a:pathLst>
          </a:custGeom>
          <a:solidFill>
            <a:srgbClr val="6F94CD"/>
          </a:solidFill>
        </p:spPr>
        <p:txBody>
          <a:bodyPr anchor="ctr"/>
          <a:lstStyle/>
          <a:p>
            <a:pPr algn="ctr"/>
            <a:r>
              <a:rPr lang="pl-PL" sz="3600" dirty="0">
                <a:solidFill>
                  <a:schemeClr val="bg1"/>
                </a:solidFill>
                <a:latin typeface="Aptos Bold" panose="020B0004020202020204" charset="0"/>
              </a:rPr>
              <a:t>5</a:t>
            </a:r>
          </a:p>
        </p:txBody>
      </p:sp>
      <p:sp>
        <p:nvSpPr>
          <p:cNvPr id="62" name="TextBox 8">
            <a:extLst>
              <a:ext uri="{FF2B5EF4-FFF2-40B4-BE49-F238E27FC236}">
                <a16:creationId xmlns:a16="http://schemas.microsoft.com/office/drawing/2014/main" id="{8E3AB059-4B6C-33DC-EB34-F9970EC64BB6}"/>
              </a:ext>
            </a:extLst>
          </p:cNvPr>
          <p:cNvSpPr txBox="1">
            <a:spLocks/>
          </p:cNvSpPr>
          <p:nvPr/>
        </p:nvSpPr>
        <p:spPr>
          <a:xfrm>
            <a:off x="9615976" y="4153096"/>
            <a:ext cx="4202661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ptos" panose="020B0004020202020204" pitchFamily="34" charset="0"/>
                <a:ea typeface="Open Sauce"/>
                <a:cs typeface="Open Sauce"/>
                <a:sym typeface="Open Sauce"/>
              </a:rPr>
              <a:t>Zachowanie bezstronności</a:t>
            </a:r>
          </a:p>
        </p:txBody>
      </p:sp>
      <p:sp>
        <p:nvSpPr>
          <p:cNvPr id="64" name="Freeform 10">
            <a:extLst>
              <a:ext uri="{FF2B5EF4-FFF2-40B4-BE49-F238E27FC236}">
                <a16:creationId xmlns:a16="http://schemas.microsoft.com/office/drawing/2014/main" id="{1AD97C6A-E0C4-8F03-C10D-51E8366E2DF5}"/>
              </a:ext>
            </a:extLst>
          </p:cNvPr>
          <p:cNvSpPr/>
          <p:nvPr/>
        </p:nvSpPr>
        <p:spPr>
          <a:xfrm>
            <a:off x="8200047" y="5491030"/>
            <a:ext cx="943953" cy="943954"/>
          </a:xfrm>
          <a:custGeom>
            <a:avLst/>
            <a:gdLst/>
            <a:ahLst/>
            <a:cxnLst/>
            <a:rect l="l" t="t" r="r" b="b"/>
            <a:pathLst>
              <a:path w="812799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8" y="812800"/>
                  <a:pt x="812799" y="630849"/>
                  <a:pt x="812799" y="406400"/>
                </a:cubicBezTo>
                <a:cubicBezTo>
                  <a:pt x="812799" y="181951"/>
                  <a:pt x="630848" y="0"/>
                  <a:pt x="406400" y="0"/>
                </a:cubicBezTo>
                <a:close/>
              </a:path>
            </a:pathLst>
          </a:custGeom>
          <a:solidFill>
            <a:srgbClr val="6F94CD"/>
          </a:solidFill>
        </p:spPr>
        <p:txBody>
          <a:bodyPr anchor="ctr"/>
          <a:lstStyle/>
          <a:p>
            <a:pPr algn="ctr"/>
            <a:r>
              <a:rPr lang="pl-PL" sz="3600" dirty="0">
                <a:solidFill>
                  <a:schemeClr val="bg1"/>
                </a:solidFill>
                <a:latin typeface="Aptos Bold" panose="020B0004020202020204" charset="0"/>
              </a:rPr>
              <a:t>6</a:t>
            </a:r>
          </a:p>
        </p:txBody>
      </p:sp>
      <p:sp>
        <p:nvSpPr>
          <p:cNvPr id="66" name="TextBox 8">
            <a:extLst>
              <a:ext uri="{FF2B5EF4-FFF2-40B4-BE49-F238E27FC236}">
                <a16:creationId xmlns:a16="http://schemas.microsoft.com/office/drawing/2014/main" id="{A63B6391-448B-CF65-91A1-FA66BE3183DE}"/>
              </a:ext>
            </a:extLst>
          </p:cNvPr>
          <p:cNvSpPr txBox="1">
            <a:spLocks/>
          </p:cNvSpPr>
          <p:nvPr/>
        </p:nvSpPr>
        <p:spPr>
          <a:xfrm>
            <a:off x="9615976" y="5483453"/>
            <a:ext cx="4837142" cy="9591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ptos" panose="020B0004020202020204" pitchFamily="34" charset="0"/>
                <a:ea typeface="Open Sauce"/>
                <a:cs typeface="Open Sauce"/>
                <a:sym typeface="Open Sauce"/>
              </a:rPr>
              <a:t>Koncentracja </a:t>
            </a:r>
            <a:b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ptos" panose="020B0004020202020204" pitchFamily="34" charset="0"/>
                <a:ea typeface="Open Sauce"/>
                <a:cs typeface="Open Sauce"/>
                <a:sym typeface="Open Sauce"/>
              </a:rPr>
            </a:b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ptos" panose="020B0004020202020204" pitchFamily="34" charset="0"/>
                <a:ea typeface="Open Sauce"/>
                <a:cs typeface="Open Sauce"/>
                <a:sym typeface="Open Sauce"/>
              </a:rPr>
              <a:t>na osiągnięciu porozumienia</a:t>
            </a:r>
          </a:p>
        </p:txBody>
      </p:sp>
      <p:sp>
        <p:nvSpPr>
          <p:cNvPr id="68" name="TextBox 2">
            <a:extLst>
              <a:ext uri="{FF2B5EF4-FFF2-40B4-BE49-F238E27FC236}">
                <a16:creationId xmlns:a16="http://schemas.microsoft.com/office/drawing/2014/main" id="{BB4D64C2-139A-2C49-A544-17B5C1139E36}"/>
              </a:ext>
            </a:extLst>
          </p:cNvPr>
          <p:cNvSpPr txBox="1">
            <a:spLocks/>
          </p:cNvSpPr>
          <p:nvPr/>
        </p:nvSpPr>
        <p:spPr>
          <a:xfrm>
            <a:off x="1028700" y="7076218"/>
            <a:ext cx="13007358" cy="22188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ptos Bold"/>
                <a:ea typeface="Aptos Bold"/>
                <a:cs typeface="Aptos Bold"/>
                <a:sym typeface="Aptos Bold"/>
              </a:rPr>
              <a:t>Ekspert Rzecznika Finansowego nie jest pełnomocnikiem klienta </a:t>
            </a:r>
            <a:b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ptos Bold"/>
                <a:ea typeface="Aptos Bold"/>
                <a:cs typeface="Aptos Bold"/>
                <a:sym typeface="Aptos Bold"/>
              </a:rPr>
            </a:br>
            <a: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ptos Bold"/>
                <a:ea typeface="Aptos Bold"/>
                <a:cs typeface="Aptos Bold"/>
                <a:sym typeface="Aptos Bold"/>
              </a:rPr>
              <a:t>ani przedstawicielem instytucji finansowej. Jest bezstronny i niezależny. Jego rolą jest stworzenie warunków do dialogu i wypracowania porozumienia.</a:t>
            </a:r>
          </a:p>
        </p:txBody>
      </p:sp>
    </p:spTree>
    <p:extLst>
      <p:ext uri="{BB962C8B-B14F-4D97-AF65-F5344CB8AC3E}">
        <p14:creationId xmlns:p14="http://schemas.microsoft.com/office/powerpoint/2010/main" val="805705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7F5DC-0FC3-85B6-21B9-20059D1E5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26">
            <a:extLst>
              <a:ext uri="{FF2B5EF4-FFF2-40B4-BE49-F238E27FC236}">
                <a16:creationId xmlns:a16="http://schemas.microsoft.com/office/drawing/2014/main" id="{98005D57-3210-1FFF-437C-005D3E375D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131538" y="847725"/>
            <a:ext cx="1127762" cy="1513519"/>
          </a:xfrm>
          <a:custGeom>
            <a:avLst/>
            <a:gdLst/>
            <a:ahLst/>
            <a:cxnLst/>
            <a:rect l="l" t="t" r="r" b="b"/>
            <a:pathLst>
              <a:path w="1127762" h="1513519">
                <a:moveTo>
                  <a:pt x="0" y="0"/>
                </a:moveTo>
                <a:lnTo>
                  <a:pt x="1127762" y="0"/>
                </a:lnTo>
                <a:lnTo>
                  <a:pt x="1127762" y="1513519"/>
                </a:lnTo>
                <a:lnTo>
                  <a:pt x="0" y="15135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cxnSp>
        <p:nvCxnSpPr>
          <p:cNvPr id="53" name="Łącznik prosty 52">
            <a:extLst>
              <a:ext uri="{FF2B5EF4-FFF2-40B4-BE49-F238E27FC236}">
                <a16:creationId xmlns:a16="http://schemas.microsoft.com/office/drawing/2014/main" id="{3D914ABC-E12D-736A-E23F-1C3C856D9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301103" y="6955733"/>
            <a:ext cx="10691717" cy="0"/>
          </a:xfrm>
          <a:prstGeom prst="line">
            <a:avLst/>
          </a:prstGeom>
          <a:ln w="57150">
            <a:solidFill>
              <a:srgbClr val="6F94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Łącznik prosty 57">
            <a:extLst>
              <a:ext uri="{FF2B5EF4-FFF2-40B4-BE49-F238E27FC236}">
                <a16:creationId xmlns:a16="http://schemas.microsoft.com/office/drawing/2014/main" id="{172C9BC4-B1BF-BD4C-4705-53284D462E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2301103" y="4782541"/>
            <a:ext cx="0" cy="2200899"/>
          </a:xfrm>
          <a:prstGeom prst="line">
            <a:avLst/>
          </a:prstGeom>
          <a:ln w="57150">
            <a:solidFill>
              <a:srgbClr val="6F94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Łącznik prosty 60">
            <a:extLst>
              <a:ext uri="{FF2B5EF4-FFF2-40B4-BE49-F238E27FC236}">
                <a16:creationId xmlns:a16="http://schemas.microsoft.com/office/drawing/2014/main" id="{61337033-4053-797C-A6F5-0283BE429A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4595978" y="6955733"/>
            <a:ext cx="0" cy="856001"/>
          </a:xfrm>
          <a:prstGeom prst="line">
            <a:avLst/>
          </a:prstGeom>
          <a:ln w="57150">
            <a:solidFill>
              <a:srgbClr val="6F94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Łącznik prosty 62">
            <a:extLst>
              <a:ext uri="{FF2B5EF4-FFF2-40B4-BE49-F238E27FC236}">
                <a16:creationId xmlns:a16="http://schemas.microsoft.com/office/drawing/2014/main" id="{12E3D172-D398-E373-9E72-5DE1BA8B63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299587" y="4788158"/>
            <a:ext cx="0" cy="2155912"/>
          </a:xfrm>
          <a:prstGeom prst="line">
            <a:avLst/>
          </a:prstGeom>
          <a:ln w="57150">
            <a:solidFill>
              <a:srgbClr val="6F94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Łącznik prosty 64">
            <a:extLst>
              <a:ext uri="{FF2B5EF4-FFF2-40B4-BE49-F238E27FC236}">
                <a16:creationId xmlns:a16="http://schemas.microsoft.com/office/drawing/2014/main" id="{509D6B85-1918-F1D3-B253-25335A6A41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V="1">
            <a:off x="10324452" y="6955733"/>
            <a:ext cx="0" cy="856001"/>
          </a:xfrm>
          <a:prstGeom prst="line">
            <a:avLst/>
          </a:prstGeom>
          <a:ln w="57150">
            <a:solidFill>
              <a:srgbClr val="6F94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Łącznik prosty 66">
            <a:extLst>
              <a:ext uri="{FF2B5EF4-FFF2-40B4-BE49-F238E27FC236}">
                <a16:creationId xmlns:a16="http://schemas.microsoft.com/office/drawing/2014/main" id="{927AAA18-CA9D-A05F-132A-8E0E2C8EF9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2965136" y="4788158"/>
            <a:ext cx="0" cy="2167575"/>
          </a:xfrm>
          <a:prstGeom prst="line">
            <a:avLst/>
          </a:prstGeom>
          <a:ln w="57150">
            <a:solidFill>
              <a:srgbClr val="6F94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Freeform 3">
            <a:extLst>
              <a:ext uri="{FF2B5EF4-FFF2-40B4-BE49-F238E27FC236}">
                <a16:creationId xmlns:a16="http://schemas.microsoft.com/office/drawing/2014/main" id="{B36601A9-E789-4E7E-5110-474A13D6C5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14926" y="4496364"/>
            <a:ext cx="572354" cy="572354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BDD8FF"/>
          </a:solidFill>
        </p:spPr>
        <p:txBody>
          <a:bodyPr/>
          <a:lstStyle/>
          <a:p>
            <a:endParaRPr lang="pl-PL" dirty="0"/>
          </a:p>
        </p:txBody>
      </p:sp>
      <p:sp>
        <p:nvSpPr>
          <p:cNvPr id="24" name="Freeform 3">
            <a:extLst>
              <a:ext uri="{FF2B5EF4-FFF2-40B4-BE49-F238E27FC236}">
                <a16:creationId xmlns:a16="http://schemas.microsoft.com/office/drawing/2014/main" id="{56A1614B-137F-0927-9952-371F4BB59A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684878" y="4501761"/>
            <a:ext cx="572354" cy="572354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BDD8FF"/>
          </a:solidFill>
        </p:spPr>
        <p:txBody>
          <a:bodyPr/>
          <a:lstStyle/>
          <a:p>
            <a:endParaRPr lang="pl-PL" dirty="0"/>
          </a:p>
        </p:txBody>
      </p:sp>
      <p:sp>
        <p:nvSpPr>
          <p:cNvPr id="20" name="Freeform 3">
            <a:extLst>
              <a:ext uri="{FF2B5EF4-FFF2-40B4-BE49-F238E27FC236}">
                <a16:creationId xmlns:a16="http://schemas.microsoft.com/office/drawing/2014/main" id="{235FF494-3374-E918-2168-ABB855CC9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13410" y="4502802"/>
            <a:ext cx="572354" cy="572354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BDD8FF"/>
          </a:solidFill>
        </p:spPr>
        <p:txBody>
          <a:bodyPr/>
          <a:lstStyle/>
          <a:p>
            <a:endParaRPr lang="pl-PL" dirty="0"/>
          </a:p>
        </p:txBody>
      </p:sp>
      <p:sp>
        <p:nvSpPr>
          <p:cNvPr id="22" name="Freeform 3">
            <a:extLst>
              <a:ext uri="{FF2B5EF4-FFF2-40B4-BE49-F238E27FC236}">
                <a16:creationId xmlns:a16="http://schemas.microsoft.com/office/drawing/2014/main" id="{9B79FE47-4D4B-957C-49C4-2C981A7B39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09801" y="7530649"/>
            <a:ext cx="572354" cy="572354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BDD8FF"/>
          </a:solidFill>
        </p:spPr>
        <p:txBody>
          <a:bodyPr/>
          <a:lstStyle/>
          <a:p>
            <a:endParaRPr lang="pl-PL" dirty="0"/>
          </a:p>
        </p:txBody>
      </p:sp>
      <p:sp>
        <p:nvSpPr>
          <p:cNvPr id="32" name="Freeform 3">
            <a:extLst>
              <a:ext uri="{FF2B5EF4-FFF2-40B4-BE49-F238E27FC236}">
                <a16:creationId xmlns:a16="http://schemas.microsoft.com/office/drawing/2014/main" id="{946AC232-F55C-539A-671D-6CEAF402A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038275" y="7525557"/>
            <a:ext cx="572354" cy="572354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BDD8FF"/>
          </a:solidFill>
        </p:spPr>
        <p:txBody>
          <a:bodyPr/>
          <a:lstStyle/>
          <a:p>
            <a:endParaRPr lang="pl-PL" dirty="0"/>
          </a:p>
        </p:txBody>
      </p:sp>
      <p:sp>
        <p:nvSpPr>
          <p:cNvPr id="34" name="TextBox 6">
            <a:extLst>
              <a:ext uri="{FF2B5EF4-FFF2-40B4-BE49-F238E27FC236}">
                <a16:creationId xmlns:a16="http://schemas.microsoft.com/office/drawing/2014/main" id="{0D9376C7-614B-B41A-4DA0-D047C683A80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23606" y="896598"/>
            <a:ext cx="11169424" cy="141577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600" b="0" i="0" u="none" strike="noStrike" kern="1200" cap="none" spc="0" normalizeH="0" baseline="0" noProof="0" dirty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ptos Bold" panose="020B0004020202020204" pitchFamily="34" charset="0"/>
                <a:ea typeface="Aptos"/>
                <a:cs typeface="Aptos"/>
                <a:sym typeface="Aptos"/>
              </a:rPr>
              <a:t>Przebieg postępowania polubownego </a:t>
            </a:r>
            <a:br>
              <a:rPr kumimoji="0" lang="pl-PL" sz="4600" b="0" i="0" u="none" strike="noStrike" kern="1200" cap="none" spc="0" normalizeH="0" baseline="0" noProof="0" dirty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ptos Bold" panose="020B0004020202020204" pitchFamily="34" charset="0"/>
                <a:ea typeface="Aptos"/>
                <a:cs typeface="Aptos"/>
                <a:sym typeface="Aptos"/>
              </a:rPr>
            </a:br>
            <a:r>
              <a:rPr kumimoji="0" lang="pl-PL" sz="4600" b="0" i="0" u="none" strike="noStrike" kern="1200" cap="none" spc="0" normalizeH="0" baseline="0" noProof="0" dirty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ptos Bold" panose="020B0004020202020204" pitchFamily="34" charset="0"/>
                <a:ea typeface="Aptos"/>
                <a:cs typeface="Aptos"/>
                <a:sym typeface="Aptos"/>
              </a:rPr>
              <a:t>przy Rzeczniku Finansowym krok po kroku</a:t>
            </a:r>
            <a:endParaRPr kumimoji="0" lang="en-US" sz="4600" b="0" i="0" u="none" strike="noStrike" kern="1200" cap="none" spc="0" normalizeH="0" baseline="0" noProof="0" dirty="0">
              <a:ln>
                <a:noFill/>
              </a:ln>
              <a:solidFill>
                <a:srgbClr val="012169"/>
              </a:solidFill>
              <a:effectLst/>
              <a:uLnTx/>
              <a:uFillTx/>
              <a:latin typeface="Aptos Bold" panose="020B0004020202020204" pitchFamily="34" charset="0"/>
              <a:ea typeface="Aptos"/>
              <a:cs typeface="Aptos"/>
              <a:sym typeface="Aptos"/>
            </a:endParaRPr>
          </a:p>
        </p:txBody>
      </p:sp>
      <p:sp>
        <p:nvSpPr>
          <p:cNvPr id="36" name="TextBox 10">
            <a:extLst>
              <a:ext uri="{FF2B5EF4-FFF2-40B4-BE49-F238E27FC236}">
                <a16:creationId xmlns:a16="http://schemas.microsoft.com/office/drawing/2014/main" id="{D2D582D8-68AE-C302-F52D-C29DCF6B6978}"/>
              </a:ext>
            </a:extLst>
          </p:cNvPr>
          <p:cNvSpPr txBox="1"/>
          <p:nvPr/>
        </p:nvSpPr>
        <p:spPr>
          <a:xfrm>
            <a:off x="2873732" y="4501466"/>
            <a:ext cx="2546869" cy="467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ct val="114000"/>
              </a:lnSpc>
              <a:spcBef>
                <a:spcPct val="0"/>
              </a:spcBef>
            </a:pPr>
            <a:r>
              <a:rPr lang="pl-PL" sz="2800" dirty="0">
                <a:solidFill>
                  <a:srgbClr val="012169"/>
                </a:solidFill>
                <a:latin typeface="Aptos Bold" panose="020B0004020202020204" pitchFamily="34" charset="0"/>
                <a:ea typeface="Aptos Bold"/>
                <a:cs typeface="Aptos Bold"/>
                <a:sym typeface="Aptos Bold"/>
              </a:rPr>
              <a:t>wniosek</a:t>
            </a:r>
          </a:p>
        </p:txBody>
      </p:sp>
      <p:sp>
        <p:nvSpPr>
          <p:cNvPr id="38" name="TextBox 10">
            <a:extLst>
              <a:ext uri="{FF2B5EF4-FFF2-40B4-BE49-F238E27FC236}">
                <a16:creationId xmlns:a16="http://schemas.microsoft.com/office/drawing/2014/main" id="{82BB3299-BADF-FC5C-C8CD-4B8A604CD4D6}"/>
              </a:ext>
            </a:extLst>
          </p:cNvPr>
          <p:cNvSpPr txBox="1"/>
          <p:nvPr/>
        </p:nvSpPr>
        <p:spPr>
          <a:xfrm>
            <a:off x="5168331" y="7530650"/>
            <a:ext cx="3824734" cy="467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ct val="114000"/>
              </a:lnSpc>
              <a:spcBef>
                <a:spcPct val="0"/>
              </a:spcBef>
            </a:pPr>
            <a:r>
              <a:rPr lang="pl-PL" sz="2800" dirty="0">
                <a:solidFill>
                  <a:srgbClr val="012169"/>
                </a:solidFill>
                <a:latin typeface="Aptos Bold" panose="020B0004020202020204" pitchFamily="34" charset="0"/>
                <a:ea typeface="Aptos Bold"/>
                <a:cs typeface="Aptos Bold"/>
                <a:sym typeface="Aptos Bold"/>
              </a:rPr>
              <a:t>weryfikacja wniosku</a:t>
            </a:r>
          </a:p>
        </p:txBody>
      </p:sp>
      <p:sp>
        <p:nvSpPr>
          <p:cNvPr id="41" name="TextBox 10">
            <a:extLst>
              <a:ext uri="{FF2B5EF4-FFF2-40B4-BE49-F238E27FC236}">
                <a16:creationId xmlns:a16="http://schemas.microsoft.com/office/drawing/2014/main" id="{CDF6332A-F313-DBF5-625F-6A8ABE0FA574}"/>
              </a:ext>
            </a:extLst>
          </p:cNvPr>
          <p:cNvSpPr txBox="1"/>
          <p:nvPr/>
        </p:nvSpPr>
        <p:spPr>
          <a:xfrm>
            <a:off x="7871939" y="4502802"/>
            <a:ext cx="4184037" cy="467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ct val="114000"/>
              </a:lnSpc>
              <a:spcBef>
                <a:spcPct val="0"/>
              </a:spcBef>
            </a:pPr>
            <a:r>
              <a:rPr lang="pl-PL" sz="2800" dirty="0">
                <a:solidFill>
                  <a:srgbClr val="012169"/>
                </a:solidFill>
                <a:latin typeface="Aptos Bold" panose="020B0004020202020204" pitchFamily="34" charset="0"/>
                <a:ea typeface="Aptos Bold"/>
                <a:cs typeface="Aptos Bold"/>
                <a:sym typeface="Aptos Bold"/>
              </a:rPr>
              <a:t>wymiana stanowisk</a:t>
            </a:r>
          </a:p>
        </p:txBody>
      </p:sp>
      <p:sp>
        <p:nvSpPr>
          <p:cNvPr id="43" name="TextBox 10">
            <a:extLst>
              <a:ext uri="{FF2B5EF4-FFF2-40B4-BE49-F238E27FC236}">
                <a16:creationId xmlns:a16="http://schemas.microsoft.com/office/drawing/2014/main" id="{33D3DCCB-F46B-2A05-A858-2938E9A7899B}"/>
              </a:ext>
            </a:extLst>
          </p:cNvPr>
          <p:cNvSpPr txBox="1"/>
          <p:nvPr/>
        </p:nvSpPr>
        <p:spPr>
          <a:xfrm>
            <a:off x="10902946" y="7530650"/>
            <a:ext cx="5370127" cy="467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ct val="114000"/>
              </a:lnSpc>
              <a:spcBef>
                <a:spcPct val="0"/>
              </a:spcBef>
            </a:pPr>
            <a:r>
              <a:rPr lang="pl-PL" sz="2800" dirty="0">
                <a:solidFill>
                  <a:srgbClr val="012169"/>
                </a:solidFill>
                <a:latin typeface="Aptos Bold" panose="020B0004020202020204" pitchFamily="34" charset="0"/>
                <a:ea typeface="Aptos Bold"/>
                <a:cs typeface="Aptos Bold"/>
                <a:sym typeface="Aptos Bold"/>
              </a:rPr>
              <a:t>negocjacje i propozycje ugodowe</a:t>
            </a:r>
          </a:p>
        </p:txBody>
      </p:sp>
      <p:sp>
        <p:nvSpPr>
          <p:cNvPr id="45" name="TextBox 10">
            <a:extLst>
              <a:ext uri="{FF2B5EF4-FFF2-40B4-BE49-F238E27FC236}">
                <a16:creationId xmlns:a16="http://schemas.microsoft.com/office/drawing/2014/main" id="{DC9CE286-E067-96A7-7386-63706BE63C68}"/>
              </a:ext>
            </a:extLst>
          </p:cNvPr>
          <p:cNvSpPr txBox="1"/>
          <p:nvPr/>
        </p:nvSpPr>
        <p:spPr>
          <a:xfrm>
            <a:off x="13524219" y="4552506"/>
            <a:ext cx="2352127" cy="9591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ct val="114000"/>
              </a:lnSpc>
              <a:spcBef>
                <a:spcPct val="0"/>
              </a:spcBef>
            </a:pPr>
            <a:r>
              <a:rPr lang="pl-PL" sz="2800" dirty="0">
                <a:solidFill>
                  <a:srgbClr val="012169"/>
                </a:solidFill>
                <a:latin typeface="Aptos Bold" panose="020B0004020202020204" pitchFamily="34" charset="0"/>
                <a:ea typeface="Aptos Bold"/>
                <a:cs typeface="Aptos Bold"/>
                <a:sym typeface="Aptos Bold"/>
              </a:rPr>
              <a:t>zakończenie postępowania</a:t>
            </a:r>
          </a:p>
        </p:txBody>
      </p:sp>
    </p:spTree>
    <p:extLst>
      <p:ext uri="{BB962C8B-B14F-4D97-AF65-F5344CB8AC3E}">
        <p14:creationId xmlns:p14="http://schemas.microsoft.com/office/powerpoint/2010/main" val="26149196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8C068-9701-1995-645B-855D7B183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26">
            <a:extLst>
              <a:ext uri="{FF2B5EF4-FFF2-40B4-BE49-F238E27FC236}">
                <a16:creationId xmlns:a16="http://schemas.microsoft.com/office/drawing/2014/main" id="{225D51A4-ECB9-0B16-533B-B78C5C5ADC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131538" y="847725"/>
            <a:ext cx="1127762" cy="1513519"/>
          </a:xfrm>
          <a:custGeom>
            <a:avLst/>
            <a:gdLst/>
            <a:ahLst/>
            <a:cxnLst/>
            <a:rect l="l" t="t" r="r" b="b"/>
            <a:pathLst>
              <a:path w="1127762" h="1513519">
                <a:moveTo>
                  <a:pt x="0" y="0"/>
                </a:moveTo>
                <a:lnTo>
                  <a:pt x="1127762" y="0"/>
                </a:lnTo>
                <a:lnTo>
                  <a:pt x="1127762" y="1513519"/>
                </a:lnTo>
                <a:lnTo>
                  <a:pt x="0" y="15135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8" name="Dowolny kształt: kształt 17">
            <a:extLst>
              <a:ext uri="{FF2B5EF4-FFF2-40B4-BE49-F238E27FC236}">
                <a16:creationId xmlns:a16="http://schemas.microsoft.com/office/drawing/2014/main" id="{C59330F0-C9E0-C4F2-237D-1E7A51F8CA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861442" y="5860442"/>
            <a:ext cx="4426558" cy="4426558"/>
          </a:xfrm>
          <a:custGeom>
            <a:avLst/>
            <a:gdLst>
              <a:gd name="csX0" fmla="*/ 4426558 w 4426558"/>
              <a:gd name="csY0" fmla="*/ 0 h 4426558"/>
              <a:gd name="csX1" fmla="*/ 4426558 w 4426558"/>
              <a:gd name="csY1" fmla="*/ 4426558 h 4426558"/>
              <a:gd name="csX2" fmla="*/ 0 w 4426558"/>
              <a:gd name="csY2" fmla="*/ 4426558 h 4426558"/>
              <a:gd name="csX3" fmla="*/ 4426558 w 4426558"/>
              <a:gd name="csY3" fmla="*/ 0 h 44265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426558" h="4426558">
                <a:moveTo>
                  <a:pt x="4426558" y="0"/>
                </a:moveTo>
                <a:lnTo>
                  <a:pt x="4426558" y="4426558"/>
                </a:lnTo>
                <a:lnTo>
                  <a:pt x="0" y="4426558"/>
                </a:lnTo>
                <a:cubicBezTo>
                  <a:pt x="0" y="1981838"/>
                  <a:pt x="1981838" y="0"/>
                  <a:pt x="4426558" y="0"/>
                </a:cubicBezTo>
                <a:close/>
              </a:path>
            </a:pathLst>
          </a:custGeom>
          <a:solidFill>
            <a:srgbClr val="6F94CD"/>
          </a:solidFill>
        </p:spPr>
        <p:txBody>
          <a:bodyPr wrap="square">
            <a:noAutofit/>
          </a:bodyPr>
          <a:lstStyle/>
          <a:p>
            <a:endParaRPr lang="pl-PL" dirty="0"/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8EBCC4FF-C562-158B-D2F8-8CB2302CB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43408" y="1132506"/>
            <a:ext cx="943953" cy="943954"/>
          </a:xfrm>
          <a:custGeom>
            <a:avLst/>
            <a:gdLst/>
            <a:ahLst/>
            <a:cxnLst/>
            <a:rect l="l" t="t" r="r" b="b"/>
            <a:pathLst>
              <a:path w="812799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8" y="812800"/>
                  <a:pt x="812799" y="630849"/>
                  <a:pt x="812799" y="406400"/>
                </a:cubicBezTo>
                <a:cubicBezTo>
                  <a:pt x="812799" y="181951"/>
                  <a:pt x="630848" y="0"/>
                  <a:pt x="406400" y="0"/>
                </a:cubicBezTo>
                <a:close/>
              </a:path>
            </a:pathLst>
          </a:custGeom>
          <a:solidFill>
            <a:srgbClr val="6F94CD"/>
          </a:solidFill>
        </p:spPr>
        <p:txBody>
          <a:bodyPr anchor="ctr"/>
          <a:lstStyle/>
          <a:p>
            <a:pPr algn="ctr"/>
            <a:endParaRPr lang="pl-PL" sz="3600" dirty="0">
              <a:solidFill>
                <a:schemeClr val="bg1"/>
              </a:solidFill>
              <a:latin typeface="Aptos Bold" panose="020B0004020202020204" charset="0"/>
            </a:endParaRPr>
          </a:p>
        </p:txBody>
      </p:sp>
      <p:sp>
        <p:nvSpPr>
          <p:cNvPr id="16" name="Freeform 22">
            <a:extLst>
              <a:ext uri="{FF2B5EF4-FFF2-40B4-BE49-F238E27FC236}">
                <a16:creationId xmlns:a16="http://schemas.microsoft.com/office/drawing/2014/main" id="{99B86A29-72DA-5EE1-2D1E-D0B100A1C0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882472" y="5860442"/>
            <a:ext cx="1812947" cy="2385456"/>
          </a:xfrm>
          <a:custGeom>
            <a:avLst/>
            <a:gdLst/>
            <a:ahLst/>
            <a:cxnLst/>
            <a:rect l="l" t="t" r="r" b="b"/>
            <a:pathLst>
              <a:path w="906215" h="1192388">
                <a:moveTo>
                  <a:pt x="0" y="0"/>
                </a:moveTo>
                <a:lnTo>
                  <a:pt x="906215" y="0"/>
                </a:lnTo>
                <a:lnTo>
                  <a:pt x="906215" y="1192387"/>
                </a:lnTo>
                <a:lnTo>
                  <a:pt x="0" y="11923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5" name="Tytuł 24">
            <a:extLst>
              <a:ext uri="{FF2B5EF4-FFF2-40B4-BE49-F238E27FC236}">
                <a16:creationId xmlns:a16="http://schemas.microsoft.com/office/drawing/2014/main" id="{943EA05B-5F7A-D348-2F5B-D8D5B084401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123349" y="1173981"/>
            <a:ext cx="11247311" cy="86100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600" b="0" i="0" u="none" strike="noStrike" kern="1200" cap="none" spc="-139" normalizeH="0" baseline="0" noProof="0" dirty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ptos Bold"/>
                <a:ea typeface="Aptos Bold"/>
                <a:cs typeface="Aptos Bold"/>
                <a:sym typeface="Aptos Bold"/>
              </a:rPr>
              <a:t>Fundament sukcesu – dokumentacja</a:t>
            </a:r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3782583E-DFCE-B07B-6FBE-AA269790F63D}"/>
              </a:ext>
            </a:extLst>
          </p:cNvPr>
          <p:cNvSpPr txBox="1"/>
          <p:nvPr/>
        </p:nvSpPr>
        <p:spPr>
          <a:xfrm>
            <a:off x="2123349" y="2506963"/>
            <a:ext cx="13746720" cy="69444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2800"/>
              </a:spcAft>
              <a:buClrTx/>
              <a:buSzTx/>
              <a:tabLst/>
              <a:defRPr/>
            </a:pPr>
            <a:r>
              <a:rPr kumimoji="0" lang="pl-PL" sz="32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 Bold" panose="020B0004020202020204" charset="0"/>
              </a:rPr>
              <a:t>Przygotuj:</a:t>
            </a:r>
          </a:p>
          <a:p>
            <a:pPr marL="457200" marR="0" lvl="0" indent="-45720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2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0B0004020202020204" pitchFamily="34" charset="0"/>
              </a:rPr>
              <a:t>umowę lub polisę</a:t>
            </a:r>
          </a:p>
          <a:p>
            <a:pPr marL="457200" marR="0" lvl="0" indent="-45720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2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0B0004020202020204" pitchFamily="34" charset="0"/>
              </a:rPr>
              <a:t>reklamację</a:t>
            </a:r>
          </a:p>
          <a:p>
            <a:pPr marL="457200" marR="0" lvl="0" indent="-45720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2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0B0004020202020204" pitchFamily="34" charset="0"/>
              </a:rPr>
              <a:t>odpowiedź instytucji</a:t>
            </a:r>
          </a:p>
          <a:p>
            <a:pPr marL="457200" indent="-457200">
              <a:lnSpc>
                <a:spcPct val="114000"/>
              </a:lnSpc>
              <a:spcAft>
                <a:spcPts val="2800"/>
              </a:spcAft>
              <a:buFont typeface="Arial" panose="020B0604020202020204" pitchFamily="34" charset="0"/>
              <a:buChar char="•"/>
              <a:defRPr/>
            </a:pPr>
            <a:r>
              <a:rPr lang="pl-PL" sz="2800" dirty="0">
                <a:solidFill>
                  <a:srgbClr val="012169"/>
                </a:solidFill>
                <a:latin typeface="Aptos" panose="020B0004020202020204" pitchFamily="34" charset="0"/>
                <a:ea typeface="Aptos Bold"/>
                <a:cs typeface="Aptos Bold"/>
                <a:sym typeface="Aptos Bold"/>
              </a:rPr>
              <a:t>korespondencję</a:t>
            </a:r>
          </a:p>
          <a:p>
            <a:pPr marL="457200" indent="-457200">
              <a:lnSpc>
                <a:spcPct val="114000"/>
              </a:lnSpc>
              <a:spcAft>
                <a:spcPts val="2800"/>
              </a:spcAft>
              <a:buFont typeface="Arial" panose="020B0604020202020204" pitchFamily="34" charset="0"/>
              <a:buChar char="•"/>
              <a:defRPr/>
            </a:pPr>
            <a:r>
              <a:rPr lang="pl-PL" sz="2800" dirty="0">
                <a:solidFill>
                  <a:srgbClr val="012169"/>
                </a:solidFill>
                <a:latin typeface="Aptos" panose="020B0004020202020204" pitchFamily="34" charset="0"/>
                <a:ea typeface="Aptos Bold"/>
                <a:cs typeface="Aptos Bold"/>
                <a:sym typeface="Aptos Bold"/>
              </a:rPr>
              <a:t>historię rachunku</a:t>
            </a:r>
          </a:p>
          <a:p>
            <a:pPr marL="457200" indent="-457200">
              <a:lnSpc>
                <a:spcPct val="114000"/>
              </a:lnSpc>
              <a:spcAft>
                <a:spcPts val="2800"/>
              </a:spcAft>
              <a:buFont typeface="Arial" panose="020B0604020202020204" pitchFamily="34" charset="0"/>
              <a:buChar char="•"/>
              <a:defRPr/>
            </a:pPr>
            <a:r>
              <a:rPr lang="pl-PL" sz="2800" dirty="0">
                <a:solidFill>
                  <a:srgbClr val="012169"/>
                </a:solidFill>
                <a:latin typeface="Aptos" panose="020B0004020202020204" pitchFamily="34" charset="0"/>
                <a:ea typeface="Aptos Bold"/>
                <a:cs typeface="Aptos Bold"/>
                <a:sym typeface="Aptos Bold"/>
              </a:rPr>
              <a:t>dokumentację potwierdzającą szkodę</a:t>
            </a:r>
          </a:p>
          <a:p>
            <a:pPr>
              <a:lnSpc>
                <a:spcPct val="150000"/>
              </a:lnSpc>
            </a:pPr>
            <a:r>
              <a:rPr lang="pl-PL" sz="3200" b="1" dirty="0">
                <a:solidFill>
                  <a:srgbClr val="012169"/>
                </a:solidFill>
                <a:latin typeface="Aptos" panose="020B0004020202020204" pitchFamily="34" charset="0"/>
                <a:ea typeface="Aptos Bold"/>
                <a:cs typeface="Aptos Bold"/>
                <a:sym typeface="Aptos Bold"/>
              </a:rPr>
              <a:t>Zasada: </a:t>
            </a:r>
            <a:r>
              <a:rPr lang="pl-PL" sz="3200" dirty="0">
                <a:solidFill>
                  <a:srgbClr val="012169"/>
                </a:solidFill>
                <a:latin typeface="Aptos" panose="020B0004020202020204" pitchFamily="34" charset="0"/>
                <a:ea typeface="Aptos Bold"/>
                <a:cs typeface="Aptos Bold"/>
                <a:sym typeface="Aptos Bold"/>
              </a:rPr>
              <a:t>Im lepsze dokumenty, tym większa siła argumentów</a:t>
            </a:r>
            <a:endParaRPr lang="en-US" sz="3200" dirty="0">
              <a:solidFill>
                <a:srgbClr val="012169"/>
              </a:solidFill>
              <a:latin typeface="Aptos" panose="020B0004020202020204" pitchFamily="34" charset="0"/>
              <a:ea typeface="Aptos Bold"/>
              <a:cs typeface="Aptos Bold"/>
              <a:sym typeface="Aptos Bold"/>
            </a:endParaRPr>
          </a:p>
        </p:txBody>
      </p:sp>
    </p:spTree>
    <p:extLst>
      <p:ext uri="{BB962C8B-B14F-4D97-AF65-F5344CB8AC3E}">
        <p14:creationId xmlns:p14="http://schemas.microsoft.com/office/powerpoint/2010/main" val="25260839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221680-BDBC-29AB-AFB3-9F28EA45B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DC19B19C-A742-AEA3-57E0-B4455E017EF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81107" y="946896"/>
            <a:ext cx="11169424" cy="130997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600" b="0" i="0" u="none" strike="noStrike" kern="1200" cap="none" spc="-139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 Bold"/>
                <a:ea typeface="Aptos Bold"/>
                <a:cs typeface="Aptos Bold"/>
                <a:sym typeface="Aptos Bold"/>
              </a:rPr>
              <a:t>Przygotuj własną strategię</a:t>
            </a:r>
            <a:br>
              <a:rPr kumimoji="0" lang="pl-PL" sz="4800" b="0" i="0" u="none" strike="noStrike" kern="1200" cap="none" spc="-139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 Bold"/>
                <a:ea typeface="Aptos Bold"/>
                <a:cs typeface="Aptos Bold"/>
                <a:sym typeface="Aptos Bold"/>
              </a:rPr>
            </a:br>
            <a:r>
              <a:rPr kumimoji="0" lang="pl-PL" sz="2800" b="0" i="0" u="none" strike="noStrike" kern="1200" cap="none" spc="-139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 Bold"/>
                <a:ea typeface="Aptos Bold"/>
                <a:cs typeface="Aptos Bold"/>
                <a:sym typeface="Aptos Bold"/>
              </a:rPr>
              <a:t>odpowiedz sobie: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12169"/>
              </a:solidFill>
              <a:effectLst/>
              <a:uLnTx/>
              <a:uFillTx/>
              <a:latin typeface="Aptos Bold" panose="020B0004020202020204" pitchFamily="34" charset="0"/>
              <a:ea typeface="Aptos"/>
              <a:cs typeface="Aptos"/>
              <a:sym typeface="Aptos"/>
            </a:endParaRPr>
          </a:p>
        </p:txBody>
      </p:sp>
      <p:sp>
        <p:nvSpPr>
          <p:cNvPr id="26" name="Freeform 26">
            <a:extLst>
              <a:ext uri="{FF2B5EF4-FFF2-40B4-BE49-F238E27FC236}">
                <a16:creationId xmlns:a16="http://schemas.microsoft.com/office/drawing/2014/main" id="{B64C12DA-6F15-9982-6A56-07126865F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131538" y="847725"/>
            <a:ext cx="1127762" cy="1513519"/>
          </a:xfrm>
          <a:custGeom>
            <a:avLst/>
            <a:gdLst/>
            <a:ahLst/>
            <a:cxnLst/>
            <a:rect l="l" t="t" r="r" b="b"/>
            <a:pathLst>
              <a:path w="1127762" h="1513519">
                <a:moveTo>
                  <a:pt x="0" y="0"/>
                </a:moveTo>
                <a:lnTo>
                  <a:pt x="1127762" y="0"/>
                </a:lnTo>
                <a:lnTo>
                  <a:pt x="1127762" y="1513519"/>
                </a:lnTo>
                <a:lnTo>
                  <a:pt x="0" y="15135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8545933C-8D00-7BD0-7FC4-24495A31D0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916983" y="4004708"/>
            <a:ext cx="2277583" cy="2277583"/>
            <a:chOff x="0" y="0"/>
            <a:chExt cx="6350000" cy="6350000"/>
          </a:xfrm>
          <a:solidFill>
            <a:srgbClr val="F1EEEE"/>
          </a:solidFill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1A25294-81A2-1831-E6B0-997DB9D19A65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l-PL" dirty="0"/>
            </a:p>
          </p:txBody>
        </p:sp>
      </p:grpSp>
      <p:sp>
        <p:nvSpPr>
          <p:cNvPr id="9" name="TextBox 10">
            <a:extLst>
              <a:ext uri="{FF2B5EF4-FFF2-40B4-BE49-F238E27FC236}">
                <a16:creationId xmlns:a16="http://schemas.microsoft.com/office/drawing/2014/main" id="{7AB12348-BF5F-6065-35CA-E546138C7814}"/>
              </a:ext>
            </a:extLst>
          </p:cNvPr>
          <p:cNvSpPr txBox="1"/>
          <p:nvPr/>
        </p:nvSpPr>
        <p:spPr>
          <a:xfrm>
            <a:off x="3804144" y="5143499"/>
            <a:ext cx="3473231" cy="500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10"/>
              </a:lnSpc>
              <a:spcBef>
                <a:spcPct val="0"/>
              </a:spcBef>
            </a:pPr>
            <a:r>
              <a:rPr lang="pl-PL" sz="4600" dirty="0">
                <a:solidFill>
                  <a:srgbClr val="012169"/>
                </a:solidFill>
                <a:latin typeface="Aptos Bold"/>
                <a:ea typeface="Aptos Bold"/>
                <a:cs typeface="Aptos Bold"/>
                <a:sym typeface="Aptos Bold"/>
              </a:rPr>
              <a:t>Czego chcę?</a:t>
            </a:r>
          </a:p>
        </p:txBody>
      </p:sp>
      <p:grpSp>
        <p:nvGrpSpPr>
          <p:cNvPr id="12" name="Group 12">
            <a:extLst>
              <a:ext uri="{FF2B5EF4-FFF2-40B4-BE49-F238E27FC236}">
                <a16:creationId xmlns:a16="http://schemas.microsoft.com/office/drawing/2014/main" id="{4BF7A997-1852-B8F3-6F8C-D6C69B750F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576791" y="4004708"/>
            <a:ext cx="2277583" cy="2277583"/>
            <a:chOff x="0" y="0"/>
            <a:chExt cx="6350000" cy="6350000"/>
          </a:xfrm>
          <a:solidFill>
            <a:srgbClr val="F1EEEE"/>
          </a:solidFill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AFB0911A-074B-6D89-6BA4-61D83DBFF8D6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17" name="TextBox 17">
            <a:extLst>
              <a:ext uri="{FF2B5EF4-FFF2-40B4-BE49-F238E27FC236}">
                <a16:creationId xmlns:a16="http://schemas.microsoft.com/office/drawing/2014/main" id="{52D34DC2-4D6E-A30B-35FE-7EE8787C45DF}"/>
              </a:ext>
            </a:extLst>
          </p:cNvPr>
          <p:cNvSpPr txBox="1"/>
          <p:nvPr/>
        </p:nvSpPr>
        <p:spPr>
          <a:xfrm>
            <a:off x="9241414" y="5143499"/>
            <a:ext cx="6129603" cy="5000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510"/>
              </a:lnSpc>
              <a:spcBef>
                <a:spcPct val="0"/>
              </a:spcBef>
            </a:pPr>
            <a:r>
              <a:rPr lang="pl-PL" sz="4600" dirty="0">
                <a:solidFill>
                  <a:srgbClr val="012169"/>
                </a:solidFill>
                <a:latin typeface="Aptos Bold"/>
                <a:ea typeface="Aptos Bold"/>
                <a:cs typeface="Aptos Bold"/>
                <a:sym typeface="Aptos Bold"/>
              </a:rPr>
              <a:t>Jakie mam argumenty?</a:t>
            </a: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73532471-85B8-763F-68A3-3E35DC4021E3}"/>
              </a:ext>
            </a:extLst>
          </p:cNvPr>
          <p:cNvSpPr txBox="1">
            <a:spLocks/>
          </p:cNvSpPr>
          <p:nvPr/>
        </p:nvSpPr>
        <p:spPr>
          <a:xfrm>
            <a:off x="1881107" y="8030129"/>
            <a:ext cx="12664151" cy="43088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pl-PL" sz="2800" dirty="0">
                <a:solidFill>
                  <a:srgbClr val="012169"/>
                </a:solidFill>
                <a:latin typeface="Aptos Bold" panose="020B0004020202020204" charset="0"/>
              </a:rPr>
              <a:t>Przykład: oczekuję wypłaty 20 000 zł odszkodowania</a:t>
            </a:r>
          </a:p>
        </p:txBody>
      </p:sp>
      <p:sp>
        <p:nvSpPr>
          <p:cNvPr id="15" name="Freeform 3">
            <a:extLst>
              <a:ext uri="{FF2B5EF4-FFF2-40B4-BE49-F238E27FC236}">
                <a16:creationId xmlns:a16="http://schemas.microsoft.com/office/drawing/2014/main" id="{DC36740A-13B8-B542-D210-579DEB8841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2576" y="7959395"/>
            <a:ext cx="572354" cy="572354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BDD8FF"/>
          </a:solidFill>
        </p:spPr>
        <p:txBody>
          <a:bodyPr/>
          <a:lstStyle/>
          <a:p>
            <a:endParaRPr lang="pl-PL" dirty="0"/>
          </a:p>
        </p:txBody>
      </p:sp>
      <p:sp>
        <p:nvSpPr>
          <p:cNvPr id="27" name="Freeform 22">
            <a:extLst>
              <a:ext uri="{FF2B5EF4-FFF2-40B4-BE49-F238E27FC236}">
                <a16:creationId xmlns:a16="http://schemas.microsoft.com/office/drawing/2014/main" id="{716BC15B-86A8-DF85-19F9-066C96AA5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8715" y="1005689"/>
            <a:ext cx="906215" cy="1192388"/>
          </a:xfrm>
          <a:custGeom>
            <a:avLst/>
            <a:gdLst/>
            <a:ahLst/>
            <a:cxnLst/>
            <a:rect l="l" t="t" r="r" b="b"/>
            <a:pathLst>
              <a:path w="906215" h="1192388">
                <a:moveTo>
                  <a:pt x="0" y="0"/>
                </a:moveTo>
                <a:lnTo>
                  <a:pt x="906215" y="0"/>
                </a:lnTo>
                <a:lnTo>
                  <a:pt x="906215" y="1192387"/>
                </a:lnTo>
                <a:lnTo>
                  <a:pt x="0" y="11923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269556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FB07E7-472E-605E-A339-1F2B24122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26">
            <a:extLst>
              <a:ext uri="{FF2B5EF4-FFF2-40B4-BE49-F238E27FC236}">
                <a16:creationId xmlns:a16="http://schemas.microsoft.com/office/drawing/2014/main" id="{5F16FE0E-325B-E4B7-7492-49F8D6A551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131538" y="847725"/>
            <a:ext cx="1127762" cy="1513519"/>
          </a:xfrm>
          <a:custGeom>
            <a:avLst/>
            <a:gdLst/>
            <a:ahLst/>
            <a:cxnLst/>
            <a:rect l="l" t="t" r="r" b="b"/>
            <a:pathLst>
              <a:path w="1127762" h="1513519">
                <a:moveTo>
                  <a:pt x="0" y="0"/>
                </a:moveTo>
                <a:lnTo>
                  <a:pt x="1127762" y="0"/>
                </a:lnTo>
                <a:lnTo>
                  <a:pt x="1127762" y="1513519"/>
                </a:lnTo>
                <a:lnTo>
                  <a:pt x="0" y="15135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4FE31581-1B05-B25F-D82D-F1CDAFB15C9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82832" y="2603422"/>
            <a:ext cx="11169424" cy="127490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600" b="0" i="0" u="none" strike="noStrike" kern="1200" cap="none" spc="0" normalizeH="0" baseline="0" noProof="0" dirty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ptos Bold" panose="020B0004020202020204" pitchFamily="34" charset="0"/>
                <a:ea typeface="Aptos"/>
                <a:cs typeface="Aptos"/>
                <a:sym typeface="Aptos"/>
              </a:rPr>
              <a:t>Ustal granice negocjacji</a:t>
            </a:r>
            <a:br>
              <a:rPr kumimoji="0" lang="pl-PL" sz="4600" b="0" i="0" u="none" strike="noStrike" kern="1200" cap="none" spc="0" normalizeH="0" baseline="0" noProof="0" dirty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ptos Bold" panose="020B0004020202020204" pitchFamily="34" charset="0"/>
                <a:ea typeface="Aptos"/>
                <a:cs typeface="Aptos"/>
                <a:sym typeface="Aptos"/>
              </a:rPr>
            </a:br>
            <a:r>
              <a:rPr kumimoji="0" lang="pl-PL" sz="2800" b="0" i="0" u="none" strike="noStrike" kern="1200" cap="none" spc="-143" normalizeH="0" baseline="0" noProof="0" dirty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ptos Bold" panose="020B0004020202020204" charset="0"/>
                <a:ea typeface="Aptos"/>
                <a:cs typeface="Aptos"/>
                <a:sym typeface="Aptos Bold"/>
              </a:rPr>
              <a:t>N</a:t>
            </a:r>
            <a:r>
              <a:rPr kumimoji="0" lang="pl-PL" sz="2800" b="0" i="0" u="none" strike="noStrike" kern="1200" cap="none" spc="-143" normalizeH="0" baseline="0" noProof="0" dirty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ptos Bold" panose="020B0004020202020204" charset="0"/>
                <a:ea typeface="Aptos Bold"/>
                <a:cs typeface="Aptos Bold"/>
                <a:sym typeface="Aptos Bold"/>
              </a:rPr>
              <a:t>igdy nie rozpoczynaj negocjacji bez ustalania własnej granicy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8A2F2DD6-D3BE-C975-E041-3F6A0DF0B463}"/>
              </a:ext>
            </a:extLst>
          </p:cNvPr>
          <p:cNvSpPr txBox="1"/>
          <p:nvPr/>
        </p:nvSpPr>
        <p:spPr>
          <a:xfrm>
            <a:off x="1882830" y="4991000"/>
            <a:ext cx="14522342" cy="467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ct val="114000"/>
              </a:lnSpc>
              <a:spcBef>
                <a:spcPct val="0"/>
              </a:spcBef>
            </a:pPr>
            <a:r>
              <a:rPr lang="pl-PL" sz="2800" dirty="0">
                <a:solidFill>
                  <a:srgbClr val="012169"/>
                </a:solidFill>
                <a:latin typeface="Aptos" panose="020B0004020202020204" pitchFamily="34" charset="0"/>
                <a:ea typeface="Aptos Bold"/>
                <a:cs typeface="Aptos Bold"/>
                <a:sym typeface="Aptos Bold"/>
              </a:rPr>
              <a:t>Cel optymalny – najlepszy możliwy wynik</a:t>
            </a:r>
          </a:p>
        </p:txBody>
      </p:sp>
      <p:sp>
        <p:nvSpPr>
          <p:cNvPr id="5" name="TextBox 10">
            <a:extLst>
              <a:ext uri="{FF2B5EF4-FFF2-40B4-BE49-F238E27FC236}">
                <a16:creationId xmlns:a16="http://schemas.microsoft.com/office/drawing/2014/main" id="{8B532048-82BD-B729-5FE4-1FC16F7F3CF1}"/>
              </a:ext>
            </a:extLst>
          </p:cNvPr>
          <p:cNvSpPr txBox="1"/>
          <p:nvPr/>
        </p:nvSpPr>
        <p:spPr>
          <a:xfrm>
            <a:off x="1887922" y="6077229"/>
            <a:ext cx="14517249" cy="467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ct val="114000"/>
              </a:lnSpc>
              <a:spcBef>
                <a:spcPct val="0"/>
              </a:spcBef>
            </a:pPr>
            <a:r>
              <a:rPr lang="pl-PL" sz="2800" dirty="0">
                <a:solidFill>
                  <a:srgbClr val="012169"/>
                </a:solidFill>
                <a:latin typeface="Aptos" panose="020B0004020202020204" pitchFamily="34" charset="0"/>
                <a:ea typeface="Aptos Bold"/>
                <a:cs typeface="Aptos Bold"/>
                <a:sym typeface="Aptos Bold"/>
              </a:rPr>
              <a:t>Cel realistyczny – rozsądny efekt negocjacji</a:t>
            </a:r>
          </a:p>
        </p:txBody>
      </p:sp>
      <p:sp>
        <p:nvSpPr>
          <p:cNvPr id="39" name="Freeform 3">
            <a:extLst>
              <a:ext uri="{FF2B5EF4-FFF2-40B4-BE49-F238E27FC236}">
                <a16:creationId xmlns:a16="http://schemas.microsoft.com/office/drawing/2014/main" id="{6C3B57C6-C7C3-1B18-6410-B3D51947C0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3606" y="4938766"/>
            <a:ext cx="572354" cy="572354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6F94CD"/>
          </a:solidFill>
        </p:spPr>
        <p:txBody>
          <a:bodyPr/>
          <a:lstStyle/>
          <a:p>
            <a:endParaRPr lang="pl-PL" dirty="0"/>
          </a:p>
        </p:txBody>
      </p:sp>
      <p:sp>
        <p:nvSpPr>
          <p:cNvPr id="45" name="Freeform 3">
            <a:extLst>
              <a:ext uri="{FF2B5EF4-FFF2-40B4-BE49-F238E27FC236}">
                <a16:creationId xmlns:a16="http://schemas.microsoft.com/office/drawing/2014/main" id="{0C377F0B-236E-EB9D-6EB9-314D7386C8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0227" y="6024995"/>
            <a:ext cx="572354" cy="572354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6F94CD"/>
          </a:solidFill>
        </p:spPr>
        <p:txBody>
          <a:bodyPr/>
          <a:lstStyle/>
          <a:p>
            <a:endParaRPr lang="pl-PL" dirty="0"/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C572304B-2B4D-78EB-377F-01A10BE61865}"/>
              </a:ext>
            </a:extLst>
          </p:cNvPr>
          <p:cNvSpPr txBox="1"/>
          <p:nvPr/>
        </p:nvSpPr>
        <p:spPr>
          <a:xfrm>
            <a:off x="1882830" y="7163458"/>
            <a:ext cx="14517249" cy="467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ct val="114000"/>
              </a:lnSpc>
              <a:spcBef>
                <a:spcPct val="0"/>
              </a:spcBef>
            </a:pPr>
            <a:r>
              <a:rPr lang="pl-PL" sz="2800" dirty="0">
                <a:solidFill>
                  <a:srgbClr val="012169"/>
                </a:solidFill>
                <a:latin typeface="Aptos" panose="020B0004020202020204" pitchFamily="34" charset="0"/>
                <a:ea typeface="Aptos Bold"/>
                <a:cs typeface="Aptos Bold"/>
                <a:sym typeface="Aptos Bold"/>
              </a:rPr>
              <a:t>Minimum akceptacji – granica poniżej której nie zawierasz ugody</a:t>
            </a:r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E6B372A1-339D-7A0A-106D-8DCEC8BDDE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15135" y="7111224"/>
            <a:ext cx="572354" cy="572354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6F94CD"/>
          </a:solidFill>
        </p:spPr>
        <p:txBody>
          <a:bodyPr/>
          <a:lstStyle/>
          <a:p>
            <a:endParaRPr lang="pl-PL" dirty="0"/>
          </a:p>
        </p:txBody>
      </p:sp>
      <p:sp>
        <p:nvSpPr>
          <p:cNvPr id="8" name="Dowolny kształt: kształt 7">
            <a:extLst>
              <a:ext uri="{FF2B5EF4-FFF2-40B4-BE49-F238E27FC236}">
                <a16:creationId xmlns:a16="http://schemas.microsoft.com/office/drawing/2014/main" id="{DC95441F-6C38-8F83-9F48-E8D253346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861442" y="5860442"/>
            <a:ext cx="4426558" cy="4426558"/>
          </a:xfrm>
          <a:custGeom>
            <a:avLst/>
            <a:gdLst>
              <a:gd name="csX0" fmla="*/ 4426558 w 4426558"/>
              <a:gd name="csY0" fmla="*/ 0 h 4426558"/>
              <a:gd name="csX1" fmla="*/ 4426558 w 4426558"/>
              <a:gd name="csY1" fmla="*/ 4426558 h 4426558"/>
              <a:gd name="csX2" fmla="*/ 0 w 4426558"/>
              <a:gd name="csY2" fmla="*/ 4426558 h 4426558"/>
              <a:gd name="csX3" fmla="*/ 4426558 w 4426558"/>
              <a:gd name="csY3" fmla="*/ 0 h 44265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426558" h="4426558">
                <a:moveTo>
                  <a:pt x="4426558" y="0"/>
                </a:moveTo>
                <a:lnTo>
                  <a:pt x="4426558" y="4426558"/>
                </a:lnTo>
                <a:lnTo>
                  <a:pt x="0" y="4426558"/>
                </a:lnTo>
                <a:cubicBezTo>
                  <a:pt x="0" y="1981838"/>
                  <a:pt x="1981838" y="0"/>
                  <a:pt x="4426558" y="0"/>
                </a:cubicBezTo>
                <a:close/>
              </a:path>
            </a:pathLst>
          </a:custGeom>
          <a:solidFill>
            <a:srgbClr val="6F94CD"/>
          </a:solidFill>
        </p:spPr>
        <p:txBody>
          <a:bodyPr wrap="square">
            <a:noAutofit/>
          </a:bodyPr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5185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6C1086-B33A-79D0-5497-B457C98B40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26">
            <a:extLst>
              <a:ext uri="{FF2B5EF4-FFF2-40B4-BE49-F238E27FC236}">
                <a16:creationId xmlns:a16="http://schemas.microsoft.com/office/drawing/2014/main" id="{B404EF7E-0B81-C62B-9218-B7759CE380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131538" y="847725"/>
            <a:ext cx="1127762" cy="1513519"/>
          </a:xfrm>
          <a:custGeom>
            <a:avLst/>
            <a:gdLst/>
            <a:ahLst/>
            <a:cxnLst/>
            <a:rect l="l" t="t" r="r" b="b"/>
            <a:pathLst>
              <a:path w="1127762" h="1513519">
                <a:moveTo>
                  <a:pt x="0" y="0"/>
                </a:moveTo>
                <a:lnTo>
                  <a:pt x="1127762" y="0"/>
                </a:lnTo>
                <a:lnTo>
                  <a:pt x="1127762" y="1513519"/>
                </a:lnTo>
                <a:lnTo>
                  <a:pt x="0" y="15135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4FD2BF17-0430-2AA8-0E94-8B010715E2E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123349" y="920867"/>
            <a:ext cx="11247311" cy="136723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600" b="0" i="0" u="none" strike="noStrike" kern="1200" cap="none" spc="-139" normalizeH="0" baseline="0" noProof="0" dirty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ptos Bold"/>
                <a:ea typeface="Aptos Bold"/>
                <a:cs typeface="Aptos Bold"/>
                <a:sym typeface="Aptos Bold"/>
              </a:rPr>
              <a:t>Strategiczne przygotowanie do negocjacji</a:t>
            </a:r>
            <a:br>
              <a:rPr kumimoji="0" lang="pl-PL" sz="6999" b="0" i="0" u="none" strike="noStrike" kern="1200" cap="none" spc="-139" normalizeH="0" baseline="0" noProof="0" dirty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ptos Bold"/>
                <a:ea typeface="Aptos Bold"/>
                <a:cs typeface="Aptos Bold"/>
                <a:sym typeface="Aptos Bold"/>
              </a:rPr>
            </a:br>
            <a:r>
              <a:rPr kumimoji="0" lang="pl-PL" sz="2800" b="0" i="0" u="none" strike="noStrike" kern="1200" cap="none" spc="-139" normalizeH="0" baseline="0" noProof="0" dirty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ptos Bold"/>
                <a:ea typeface="Aptos Bold"/>
                <a:cs typeface="Aptos Bold"/>
                <a:sym typeface="Aptos Bold"/>
              </a:rPr>
              <a:t>Koncepcja BATNA</a:t>
            </a: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78F46656-EBEF-2C25-7410-F5DB28F0FB6B}"/>
              </a:ext>
            </a:extLst>
          </p:cNvPr>
          <p:cNvSpPr txBox="1"/>
          <p:nvPr/>
        </p:nvSpPr>
        <p:spPr>
          <a:xfrm>
            <a:off x="2123349" y="4878563"/>
            <a:ext cx="14215677" cy="9591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4000"/>
              </a:lnSpc>
              <a:spcAft>
                <a:spcPts val="2800"/>
              </a:spcAft>
            </a:pPr>
            <a:r>
              <a:rPr lang="pl-PL" sz="2800" dirty="0">
                <a:solidFill>
                  <a:srgbClr val="002060"/>
                </a:solidFill>
                <a:latin typeface="Aptos" panose="020B0004020202020204" pitchFamily="34" charset="0"/>
              </a:rPr>
              <a:t>Sukces w rozmowach zależy od tego, jak dobrze znasz swoje alternatywy przed przystąpieniem do stołu negocjacyjnego.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637F7F-A0B4-924A-5A41-CE3D2A3C85EE}"/>
              </a:ext>
            </a:extLst>
          </p:cNvPr>
          <p:cNvSpPr txBox="1"/>
          <p:nvPr/>
        </p:nvSpPr>
        <p:spPr>
          <a:xfrm>
            <a:off x="2123349" y="6648520"/>
            <a:ext cx="14215677" cy="9591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4000"/>
              </a:lnSpc>
              <a:spcAft>
                <a:spcPts val="2800"/>
              </a:spcAft>
            </a:pPr>
            <a:r>
              <a:rPr lang="pl-PL" sz="2800" dirty="0">
                <a:solidFill>
                  <a:srgbClr val="002060"/>
                </a:solidFill>
                <a:latin typeface="Aptos Bold" panose="020B0004020202020204" charset="0"/>
              </a:rPr>
              <a:t>BATNA (Najlepsza alternatywa)</a:t>
            </a:r>
            <a:br>
              <a:rPr lang="pl-PL" sz="2800" dirty="0">
                <a:solidFill>
                  <a:srgbClr val="002060"/>
                </a:solidFill>
                <a:latin typeface="Aptos Bold" panose="020B0004020202020204" charset="0"/>
              </a:rPr>
            </a:br>
            <a:r>
              <a:rPr lang="pl-PL" sz="2800" dirty="0">
                <a:solidFill>
                  <a:srgbClr val="002060"/>
                </a:solidFill>
                <a:latin typeface="Aptos" panose="020B0004020202020204" pitchFamily="34" charset="0"/>
              </a:rPr>
              <a:t>Co zrobisz, jeśli nie dojdzie do porozumienia ? Czy pozew to realna opcja ?</a:t>
            </a:r>
          </a:p>
        </p:txBody>
      </p:sp>
      <p:sp>
        <p:nvSpPr>
          <p:cNvPr id="13" name="Dowolny kształt: kształt 12">
            <a:extLst>
              <a:ext uri="{FF2B5EF4-FFF2-40B4-BE49-F238E27FC236}">
                <a16:creationId xmlns:a16="http://schemas.microsoft.com/office/drawing/2014/main" id="{AFE6D94E-4975-94B7-19CC-9CB4E126A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861442" y="5860442"/>
            <a:ext cx="4426558" cy="4426558"/>
          </a:xfrm>
          <a:custGeom>
            <a:avLst/>
            <a:gdLst>
              <a:gd name="csX0" fmla="*/ 4426558 w 4426558"/>
              <a:gd name="csY0" fmla="*/ 0 h 4426558"/>
              <a:gd name="csX1" fmla="*/ 4426558 w 4426558"/>
              <a:gd name="csY1" fmla="*/ 4426558 h 4426558"/>
              <a:gd name="csX2" fmla="*/ 0 w 4426558"/>
              <a:gd name="csY2" fmla="*/ 4426558 h 4426558"/>
              <a:gd name="csX3" fmla="*/ 4426558 w 4426558"/>
              <a:gd name="csY3" fmla="*/ 0 h 44265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426558" h="4426558">
                <a:moveTo>
                  <a:pt x="4426558" y="0"/>
                </a:moveTo>
                <a:lnTo>
                  <a:pt x="4426558" y="4426558"/>
                </a:lnTo>
                <a:lnTo>
                  <a:pt x="0" y="4426558"/>
                </a:lnTo>
                <a:cubicBezTo>
                  <a:pt x="0" y="1981838"/>
                  <a:pt x="1981838" y="0"/>
                  <a:pt x="4426558" y="0"/>
                </a:cubicBezTo>
                <a:close/>
              </a:path>
            </a:pathLst>
          </a:custGeom>
          <a:solidFill>
            <a:srgbClr val="BDD8FF"/>
          </a:solidFill>
        </p:spPr>
        <p:txBody>
          <a:bodyPr wrap="square">
            <a:noAutofit/>
          </a:bodyPr>
          <a:lstStyle/>
          <a:p>
            <a:endParaRPr lang="pl-PL" dirty="0"/>
          </a:p>
        </p:txBody>
      </p:sp>
      <p:sp>
        <p:nvSpPr>
          <p:cNvPr id="18" name="Freeform 28">
            <a:extLst>
              <a:ext uri="{FF2B5EF4-FFF2-40B4-BE49-F238E27FC236}">
                <a16:creationId xmlns:a16="http://schemas.microsoft.com/office/drawing/2014/main" id="{92484334-747C-5BCB-BEC3-8F7A648C66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23349" y="3095558"/>
            <a:ext cx="979108" cy="975548"/>
          </a:xfrm>
          <a:custGeom>
            <a:avLst/>
            <a:gdLst/>
            <a:ahLst/>
            <a:cxnLst/>
            <a:rect l="l" t="t" r="r" b="b"/>
            <a:pathLst>
              <a:path w="979108" h="975548">
                <a:moveTo>
                  <a:pt x="0" y="0"/>
                </a:moveTo>
                <a:lnTo>
                  <a:pt x="979108" y="0"/>
                </a:lnTo>
                <a:lnTo>
                  <a:pt x="979108" y="975548"/>
                </a:lnTo>
                <a:lnTo>
                  <a:pt x="0" y="9755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25188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FB0D9-2A78-B5F7-0437-D69F54981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26">
            <a:extLst>
              <a:ext uri="{FF2B5EF4-FFF2-40B4-BE49-F238E27FC236}">
                <a16:creationId xmlns:a16="http://schemas.microsoft.com/office/drawing/2014/main" id="{7235C92C-28C9-72E0-4861-D173E50FCB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131538" y="847725"/>
            <a:ext cx="1127762" cy="1513519"/>
          </a:xfrm>
          <a:custGeom>
            <a:avLst/>
            <a:gdLst/>
            <a:ahLst/>
            <a:cxnLst/>
            <a:rect l="l" t="t" r="r" b="b"/>
            <a:pathLst>
              <a:path w="1127762" h="1513519">
                <a:moveTo>
                  <a:pt x="0" y="0"/>
                </a:moveTo>
                <a:lnTo>
                  <a:pt x="1127762" y="0"/>
                </a:lnTo>
                <a:lnTo>
                  <a:pt x="1127762" y="1513519"/>
                </a:lnTo>
                <a:lnTo>
                  <a:pt x="0" y="15135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5CD0EDEE-507E-7A3B-FCA7-8E2C9EF565A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123349" y="920867"/>
            <a:ext cx="11247311" cy="136723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600" b="0" i="0" u="none" strike="noStrike" kern="1200" cap="none" spc="-139" normalizeH="0" baseline="0" noProof="0" dirty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ptos Bold"/>
                <a:ea typeface="Aptos Bold"/>
                <a:cs typeface="Aptos Bold"/>
                <a:sym typeface="Aptos Bold"/>
              </a:rPr>
              <a:t>Strategiczne przygotowanie do negocjacji</a:t>
            </a:r>
            <a:br>
              <a:rPr kumimoji="0" lang="pl-PL" sz="6999" b="0" i="0" u="none" strike="noStrike" kern="1200" cap="none" spc="-139" normalizeH="0" baseline="0" noProof="0" dirty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ptos Bold"/>
                <a:ea typeface="Aptos Bold"/>
                <a:cs typeface="Aptos Bold"/>
                <a:sym typeface="Aptos Bold"/>
              </a:rPr>
            </a:br>
            <a:r>
              <a:rPr kumimoji="0" lang="pl-PL" sz="2800" b="0" i="0" u="none" strike="noStrike" kern="1200" cap="none" spc="-139" normalizeH="0" baseline="0" noProof="0" dirty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ptos Bold"/>
                <a:ea typeface="Aptos Bold"/>
                <a:cs typeface="Aptos Bold"/>
                <a:sym typeface="Aptos Bold"/>
              </a:rPr>
              <a:t>Warsztat i dokumentacja</a:t>
            </a: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1E649600-F334-00CF-35A1-AE8A6B25B8FD}"/>
              </a:ext>
            </a:extLst>
          </p:cNvPr>
          <p:cNvSpPr txBox="1"/>
          <p:nvPr/>
        </p:nvSpPr>
        <p:spPr>
          <a:xfrm>
            <a:off x="2123349" y="3543382"/>
            <a:ext cx="14215677" cy="9591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4000"/>
              </a:lnSpc>
              <a:spcAft>
                <a:spcPts val="2800"/>
              </a:spcAft>
            </a:pPr>
            <a:r>
              <a:rPr lang="pl-PL" sz="2800" dirty="0">
                <a:solidFill>
                  <a:srgbClr val="002060"/>
                </a:solidFill>
                <a:latin typeface="Aptos Bold" panose="020B0004020202020204" charset="0"/>
              </a:rPr>
              <a:t>Rzetelna faktografia pozwala na zmianę dyskusji z emocjonalnej </a:t>
            </a:r>
            <a:br>
              <a:rPr lang="pl-PL" sz="2800" dirty="0">
                <a:solidFill>
                  <a:srgbClr val="002060"/>
                </a:solidFill>
                <a:latin typeface="Aptos Bold" panose="020B0004020202020204" charset="0"/>
              </a:rPr>
            </a:br>
            <a:r>
              <a:rPr lang="pl-PL" sz="2800" dirty="0">
                <a:solidFill>
                  <a:srgbClr val="002060"/>
                </a:solidFill>
                <a:latin typeface="Aptos Bold" panose="020B0004020202020204" charset="0"/>
              </a:rPr>
              <a:t>na rzeczową i merytoryczną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E196D010-A6A5-1A41-10D5-BBF84AE0AE52}"/>
              </a:ext>
            </a:extLst>
          </p:cNvPr>
          <p:cNvSpPr txBox="1"/>
          <p:nvPr/>
        </p:nvSpPr>
        <p:spPr>
          <a:xfrm>
            <a:off x="4887016" y="5289575"/>
            <a:ext cx="13746720" cy="22608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2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 Bold" panose="020B0004020202020204" charset="0"/>
                <a:ea typeface="+mn-ea"/>
                <a:cs typeface="+mn-cs"/>
              </a:rPr>
              <a:t>Kalendarium faktów: chronologia zdarzeń, korespondencji i ustaleń,</a:t>
            </a:r>
          </a:p>
          <a:p>
            <a:pPr marL="457200" marR="0" lvl="0" indent="-45720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2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 Bold" panose="020B0004020202020204" charset="0"/>
                <a:ea typeface="+mn-ea"/>
                <a:cs typeface="+mn-cs"/>
              </a:rPr>
              <a:t>Kalkulacja roszczeń: przejrzyste zestawienie kwot, kosztów,</a:t>
            </a:r>
          </a:p>
          <a:p>
            <a:pPr marL="457200" marR="0" lvl="0" indent="-45720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 Bold" panose="020B0004020202020204" charset="0"/>
                <a:ea typeface="+mn-ea"/>
                <a:cs typeface="+mn-cs"/>
              </a:rPr>
              <a:t>Mandat decyzyjny: formalne upoważnienie do zawierania ugody.</a:t>
            </a: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F22B10B-C7D1-2E82-A059-5305ACA0FF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23349" y="5313339"/>
            <a:ext cx="2213281" cy="2213281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F1EEEE"/>
          </a:solidFill>
        </p:spPr>
        <p:txBody>
          <a:bodyPr/>
          <a:lstStyle/>
          <a:p>
            <a:endParaRPr lang="pl-PL" dirty="0"/>
          </a:p>
        </p:txBody>
      </p:sp>
      <p:sp>
        <p:nvSpPr>
          <p:cNvPr id="7" name="Freeform 23">
            <a:extLst>
              <a:ext uri="{FF2B5EF4-FFF2-40B4-BE49-F238E27FC236}">
                <a16:creationId xmlns:a16="http://schemas.microsoft.com/office/drawing/2014/main" id="{86DE1EAB-81D6-DC79-E083-DAF9ED2F0F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58522" y="5969041"/>
            <a:ext cx="1142934" cy="901879"/>
          </a:xfrm>
          <a:custGeom>
            <a:avLst/>
            <a:gdLst/>
            <a:ahLst/>
            <a:cxnLst/>
            <a:rect l="l" t="t" r="r" b="b"/>
            <a:pathLst>
              <a:path w="1142934" h="901879">
                <a:moveTo>
                  <a:pt x="0" y="0"/>
                </a:moveTo>
                <a:lnTo>
                  <a:pt x="1142934" y="0"/>
                </a:lnTo>
                <a:lnTo>
                  <a:pt x="1142934" y="901878"/>
                </a:lnTo>
                <a:lnTo>
                  <a:pt x="0" y="9018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02548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8C5B05-A3E3-9980-7EA6-C2B61FF7F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6">
            <a:extLst>
              <a:ext uri="{FF2B5EF4-FFF2-40B4-BE49-F238E27FC236}">
                <a16:creationId xmlns:a16="http://schemas.microsoft.com/office/drawing/2014/main" id="{B7FE283B-1765-0642-0D1E-AA1A9CCF00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131538" y="847725"/>
            <a:ext cx="1127762" cy="1513519"/>
          </a:xfrm>
          <a:custGeom>
            <a:avLst/>
            <a:gdLst/>
            <a:ahLst/>
            <a:cxnLst/>
            <a:rect l="l" t="t" r="r" b="b"/>
            <a:pathLst>
              <a:path w="1127762" h="1513519">
                <a:moveTo>
                  <a:pt x="0" y="0"/>
                </a:moveTo>
                <a:lnTo>
                  <a:pt x="1127762" y="0"/>
                </a:lnTo>
                <a:lnTo>
                  <a:pt x="1127762" y="1513519"/>
                </a:lnTo>
                <a:lnTo>
                  <a:pt x="0" y="15135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 dirty="0"/>
          </a:p>
        </p:txBody>
      </p:sp>
      <p:sp>
        <p:nvSpPr>
          <p:cNvPr id="12" name="Tytuł 11">
            <a:extLst>
              <a:ext uri="{FF2B5EF4-FFF2-40B4-BE49-F238E27FC236}">
                <a16:creationId xmlns:a16="http://schemas.microsoft.com/office/drawing/2014/main" id="{59478F50-1DBD-AA5E-DD9D-820511C6635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19928" y="928370"/>
            <a:ext cx="11111752" cy="13522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ptos Bold"/>
                <a:ea typeface="Aptos Bold"/>
                <a:cs typeface="Aptos Bold"/>
                <a:sym typeface="Aptos Bold"/>
              </a:rPr>
              <a:t>Czego unikać?</a:t>
            </a: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600" b="0" i="0" u="none" strike="noStrike" kern="1200" cap="none" spc="0" normalizeH="0" baseline="0" noProof="0" dirty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ptos Bold"/>
                <a:ea typeface="Aptos Bold"/>
                <a:cs typeface="Aptos Bold"/>
                <a:sym typeface="Aptos Bold"/>
              </a:rPr>
              <a:t>Najczęstsze błędy i pułapki negocjacyjne</a:t>
            </a:r>
            <a:endParaRPr kumimoji="0" lang="en-US" sz="4600" b="0" i="0" u="none" strike="noStrike" kern="1200" cap="none" spc="0" normalizeH="0" baseline="0" noProof="0" dirty="0">
              <a:ln>
                <a:noFill/>
              </a:ln>
              <a:solidFill>
                <a:srgbClr val="012169"/>
              </a:solidFill>
              <a:effectLst/>
              <a:uLnTx/>
              <a:uFillTx/>
              <a:latin typeface="Aptos Bold"/>
              <a:ea typeface="Aptos Bold"/>
              <a:cs typeface="Aptos Bold"/>
              <a:sym typeface="Aptos Bold"/>
            </a:endParaRP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7FF4A72C-96C4-50E9-50AE-86853B22B36C}"/>
              </a:ext>
            </a:extLst>
          </p:cNvPr>
          <p:cNvSpPr txBox="1"/>
          <p:nvPr/>
        </p:nvSpPr>
        <p:spPr>
          <a:xfrm>
            <a:off x="1019928" y="2889171"/>
            <a:ext cx="15108961" cy="10615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pl-PL" sz="2800" dirty="0">
                <a:solidFill>
                  <a:srgbClr val="012169"/>
                </a:solidFill>
                <a:latin typeface="Aptos Bold" panose="020B0004020202020204" charset="0"/>
                <a:ea typeface="Open Sauce"/>
                <a:cs typeface="Open Sauce"/>
                <a:sym typeface="Open Sauce"/>
              </a:rPr>
              <a:t>Sztywne okopanie się na stanowiskach</a:t>
            </a:r>
          </a:p>
          <a:p>
            <a:pPr marL="0" marR="0" lvl="0" indent="0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pl-PL" sz="2400" dirty="0">
                <a:solidFill>
                  <a:srgbClr val="012169"/>
                </a:solidFill>
                <a:latin typeface="Aptos" panose="020B0004020202020204" pitchFamily="34" charset="0"/>
                <a:ea typeface="Open Sauce"/>
                <a:cs typeface="Open Sauce"/>
                <a:sym typeface="Open Sauce"/>
              </a:rPr>
              <a:t>Traktowanie negocjacji w formule wszystko albo nic. Taka postawa niemal zawsze paraliżuje proces polubowny.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30EA5170-B149-215A-761A-6398BAA242E7}"/>
              </a:ext>
            </a:extLst>
          </p:cNvPr>
          <p:cNvSpPr txBox="1"/>
          <p:nvPr/>
        </p:nvSpPr>
        <p:spPr>
          <a:xfrm>
            <a:off x="1019928" y="4296456"/>
            <a:ext cx="15108961" cy="14055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ptos Bold" panose="020B0004020202020204" charset="0"/>
                <a:ea typeface="Open Sauce"/>
                <a:cs typeface="Open Sauce"/>
                <a:sym typeface="Open Sauce"/>
              </a:rPr>
              <a:t>Brak realnego mandatu do ustępstw</a:t>
            </a:r>
            <a:br>
              <a:rPr kumimoji="0" lang="pl-PL" sz="4400" b="0" i="0" u="none" strike="noStrike" kern="1200" cap="none" spc="0" normalizeH="0" baseline="0" noProof="0" dirty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ptos Bold" panose="020B0004020202020204" charset="0"/>
                <a:ea typeface="Open Sauce"/>
                <a:cs typeface="Open Sauce"/>
                <a:sym typeface="Open Sauce"/>
              </a:rPr>
            </a:b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ptos" panose="020B0004020202020204" pitchFamily="34" charset="0"/>
                <a:ea typeface="Open Sauce"/>
                <a:cs typeface="Open Sauce"/>
                <a:sym typeface="Open Sauce"/>
              </a:rPr>
              <a:t>Wysyłanie na spotkanie pełnomocnika lub pracownika, który przy każdej propozycji musi dzwonić do zarządu, studzi dynamikę negocjacji.</a:t>
            </a:r>
            <a:endParaRPr lang="pl-PL" sz="2400" dirty="0">
              <a:solidFill>
                <a:srgbClr val="012169"/>
              </a:solidFill>
              <a:latin typeface="Aptos" panose="020B0004020202020204" pitchFamily="34" charset="0"/>
              <a:ea typeface="Open Sauce"/>
              <a:cs typeface="Open Sauce"/>
              <a:sym typeface="Open Sauce"/>
            </a:endParaRPr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88C474AF-23F4-7107-6D14-A85EA65C8490}"/>
              </a:ext>
            </a:extLst>
          </p:cNvPr>
          <p:cNvSpPr txBox="1"/>
          <p:nvPr/>
        </p:nvSpPr>
        <p:spPr>
          <a:xfrm>
            <a:off x="1019929" y="6047810"/>
            <a:ext cx="15108960" cy="14825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4000"/>
              </a:lnSpc>
              <a:spcAft>
                <a:spcPts val="600"/>
              </a:spcAft>
            </a:pPr>
            <a:r>
              <a:rPr lang="pl-PL" sz="2800" dirty="0">
                <a:solidFill>
                  <a:srgbClr val="012169"/>
                </a:solidFill>
                <a:latin typeface="Aptos Bold" panose="020B0004020202020204" charset="0"/>
                <a:ea typeface="Open Sauce"/>
                <a:cs typeface="Open Sauce"/>
                <a:sym typeface="Open Sauce"/>
              </a:rPr>
              <a:t>Eskalacja emocji, ataki personalne</a:t>
            </a:r>
            <a:endParaRPr lang="en-US" sz="2800" dirty="0">
              <a:solidFill>
                <a:srgbClr val="012169"/>
              </a:solidFill>
              <a:latin typeface="Aptos Bold" panose="020B0004020202020204" charset="0"/>
              <a:ea typeface="Open Sauce"/>
              <a:cs typeface="Open Sauce"/>
              <a:sym typeface="Open Sauce"/>
            </a:endParaRPr>
          </a:p>
          <a:p>
            <a:pPr algn="l">
              <a:lnSpc>
                <a:spcPct val="114000"/>
              </a:lnSpc>
              <a:spcAft>
                <a:spcPts val="600"/>
              </a:spcAft>
            </a:pPr>
            <a:r>
              <a:rPr lang="pl-PL" sz="2400" dirty="0">
                <a:solidFill>
                  <a:srgbClr val="012169"/>
                </a:solidFill>
                <a:latin typeface="Aptos" panose="020B0004020202020204" pitchFamily="34" charset="0"/>
                <a:ea typeface="Open Sauce"/>
                <a:cs typeface="Open Sauce"/>
                <a:sym typeface="Open Sauce"/>
              </a:rPr>
              <a:t>Koncentracja na dawnych pretensjach zamiast na przyszłych rozwiązaniach. Przeniesienie sporu na poziom osobisty uniemożliwiający porozumienie.</a:t>
            </a: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A54D81B6-F627-0D85-5A66-153764B7B3BD}"/>
              </a:ext>
            </a:extLst>
          </p:cNvPr>
          <p:cNvSpPr txBox="1"/>
          <p:nvPr/>
        </p:nvSpPr>
        <p:spPr>
          <a:xfrm>
            <a:off x="1017280" y="7876108"/>
            <a:ext cx="15111609" cy="14825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spcAft>
                <a:spcPts val="600"/>
              </a:spcAft>
            </a:pPr>
            <a:r>
              <a:rPr lang="pl-PL" sz="2800" dirty="0">
                <a:solidFill>
                  <a:srgbClr val="012169"/>
                </a:solidFill>
                <a:latin typeface="Aptos Bold" panose="020B0004020202020204" charset="0"/>
                <a:ea typeface="Open Sauce"/>
                <a:cs typeface="Open Sauce"/>
                <a:sym typeface="Open Sauce"/>
              </a:rPr>
              <a:t>Niejasne lub nierealne zapisy</a:t>
            </a:r>
          </a:p>
          <a:p>
            <a:pPr>
              <a:lnSpc>
                <a:spcPct val="114000"/>
              </a:lnSpc>
              <a:spcAft>
                <a:spcPts val="600"/>
              </a:spcAft>
            </a:pPr>
            <a:r>
              <a:rPr lang="pl-PL" sz="2400" dirty="0">
                <a:solidFill>
                  <a:srgbClr val="012169"/>
                </a:solidFill>
                <a:latin typeface="Aptos" panose="020B0004020202020204" pitchFamily="34" charset="0"/>
                <a:ea typeface="Open Sauce"/>
                <a:cs typeface="Open Sauce"/>
                <a:sym typeface="Open Sauce"/>
              </a:rPr>
              <a:t>Zgoda na zbyt ogólne deklaracje bez precyzyjnych terminów i zabezpieczeń, co prowadzi do odnowienia konfliktu po podpisaniu dokumentu.</a:t>
            </a:r>
            <a:endParaRPr lang="en-US" sz="2400" dirty="0">
              <a:solidFill>
                <a:srgbClr val="012169"/>
              </a:solidFill>
              <a:latin typeface="Aptos" panose="020B0004020202020204" pitchFamily="34" charset="0"/>
              <a:ea typeface="Open Sauce"/>
              <a:cs typeface="Open Sauce"/>
              <a:sym typeface="Open Sauce"/>
            </a:endParaRPr>
          </a:p>
        </p:txBody>
      </p:sp>
      <p:sp>
        <p:nvSpPr>
          <p:cNvPr id="36" name="Dowolny kształt: kształt 35">
            <a:extLst>
              <a:ext uri="{FF2B5EF4-FFF2-40B4-BE49-F238E27FC236}">
                <a16:creationId xmlns:a16="http://schemas.microsoft.com/office/drawing/2014/main" id="{F1E6BA38-2F8D-0D39-21F0-1D02A9B60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2889171"/>
            <a:ext cx="286176" cy="572354"/>
          </a:xfrm>
          <a:custGeom>
            <a:avLst/>
            <a:gdLst>
              <a:gd name="csX0" fmla="*/ 0 w 286176"/>
              <a:gd name="csY0" fmla="*/ 0 h 572354"/>
              <a:gd name="csX1" fmla="*/ 111392 w 286176"/>
              <a:gd name="csY1" fmla="*/ 22489 h 572354"/>
              <a:gd name="csX2" fmla="*/ 286176 w 286176"/>
              <a:gd name="csY2" fmla="*/ 286177 h 572354"/>
              <a:gd name="csX3" fmla="*/ 111392 w 286176"/>
              <a:gd name="csY3" fmla="*/ 549865 h 572354"/>
              <a:gd name="csX4" fmla="*/ 0 w 286176"/>
              <a:gd name="csY4" fmla="*/ 572354 h 5723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86176" h="572354">
                <a:moveTo>
                  <a:pt x="0" y="0"/>
                </a:moveTo>
                <a:lnTo>
                  <a:pt x="111392" y="22489"/>
                </a:lnTo>
                <a:cubicBezTo>
                  <a:pt x="214105" y="65933"/>
                  <a:pt x="286176" y="167639"/>
                  <a:pt x="286176" y="286177"/>
                </a:cubicBezTo>
                <a:cubicBezTo>
                  <a:pt x="286176" y="404716"/>
                  <a:pt x="214105" y="506421"/>
                  <a:pt x="111392" y="549865"/>
                </a:cubicBezTo>
                <a:lnTo>
                  <a:pt x="0" y="572354"/>
                </a:lnTo>
                <a:close/>
              </a:path>
            </a:pathLst>
          </a:custGeom>
          <a:solidFill>
            <a:srgbClr val="6F94CD"/>
          </a:solidFill>
        </p:spPr>
        <p:txBody>
          <a:bodyPr wrap="square">
            <a:noAutofit/>
          </a:bodyPr>
          <a:lstStyle/>
          <a:p>
            <a:endParaRPr lang="pl-PL" dirty="0"/>
          </a:p>
        </p:txBody>
      </p:sp>
      <p:sp>
        <p:nvSpPr>
          <p:cNvPr id="38" name="Dowolny kształt: kształt 37">
            <a:extLst>
              <a:ext uri="{FF2B5EF4-FFF2-40B4-BE49-F238E27FC236}">
                <a16:creationId xmlns:a16="http://schemas.microsoft.com/office/drawing/2014/main" id="{08A11CC3-657F-67E8-38A1-2F3E5C4E58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296456"/>
            <a:ext cx="286176" cy="572354"/>
          </a:xfrm>
          <a:custGeom>
            <a:avLst/>
            <a:gdLst>
              <a:gd name="csX0" fmla="*/ 0 w 286176"/>
              <a:gd name="csY0" fmla="*/ 0 h 572354"/>
              <a:gd name="csX1" fmla="*/ 111392 w 286176"/>
              <a:gd name="csY1" fmla="*/ 22489 h 572354"/>
              <a:gd name="csX2" fmla="*/ 286176 w 286176"/>
              <a:gd name="csY2" fmla="*/ 286177 h 572354"/>
              <a:gd name="csX3" fmla="*/ 111392 w 286176"/>
              <a:gd name="csY3" fmla="*/ 549865 h 572354"/>
              <a:gd name="csX4" fmla="*/ 0 w 286176"/>
              <a:gd name="csY4" fmla="*/ 572354 h 5723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86176" h="572354">
                <a:moveTo>
                  <a:pt x="0" y="0"/>
                </a:moveTo>
                <a:lnTo>
                  <a:pt x="111392" y="22489"/>
                </a:lnTo>
                <a:cubicBezTo>
                  <a:pt x="214105" y="65933"/>
                  <a:pt x="286176" y="167639"/>
                  <a:pt x="286176" y="286177"/>
                </a:cubicBezTo>
                <a:cubicBezTo>
                  <a:pt x="286176" y="404716"/>
                  <a:pt x="214105" y="506421"/>
                  <a:pt x="111392" y="549865"/>
                </a:cubicBezTo>
                <a:lnTo>
                  <a:pt x="0" y="572354"/>
                </a:lnTo>
                <a:close/>
              </a:path>
            </a:pathLst>
          </a:custGeom>
          <a:solidFill>
            <a:srgbClr val="6F94CD"/>
          </a:solidFill>
        </p:spPr>
        <p:txBody>
          <a:bodyPr wrap="square">
            <a:noAutofit/>
          </a:bodyPr>
          <a:lstStyle/>
          <a:p>
            <a:endParaRPr lang="pl-PL" dirty="0"/>
          </a:p>
        </p:txBody>
      </p:sp>
      <p:sp>
        <p:nvSpPr>
          <p:cNvPr id="40" name="Dowolny kształt: kształt 39">
            <a:extLst>
              <a:ext uri="{FF2B5EF4-FFF2-40B4-BE49-F238E27FC236}">
                <a16:creationId xmlns:a16="http://schemas.microsoft.com/office/drawing/2014/main" id="{AA433802-FA98-48F0-E6A3-9A5DB320C4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047810"/>
            <a:ext cx="286176" cy="572354"/>
          </a:xfrm>
          <a:custGeom>
            <a:avLst/>
            <a:gdLst>
              <a:gd name="csX0" fmla="*/ 0 w 286176"/>
              <a:gd name="csY0" fmla="*/ 0 h 572354"/>
              <a:gd name="csX1" fmla="*/ 111392 w 286176"/>
              <a:gd name="csY1" fmla="*/ 22489 h 572354"/>
              <a:gd name="csX2" fmla="*/ 286176 w 286176"/>
              <a:gd name="csY2" fmla="*/ 286177 h 572354"/>
              <a:gd name="csX3" fmla="*/ 111392 w 286176"/>
              <a:gd name="csY3" fmla="*/ 549865 h 572354"/>
              <a:gd name="csX4" fmla="*/ 0 w 286176"/>
              <a:gd name="csY4" fmla="*/ 572354 h 5723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86176" h="572354">
                <a:moveTo>
                  <a:pt x="0" y="0"/>
                </a:moveTo>
                <a:lnTo>
                  <a:pt x="111392" y="22489"/>
                </a:lnTo>
                <a:cubicBezTo>
                  <a:pt x="214105" y="65933"/>
                  <a:pt x="286176" y="167639"/>
                  <a:pt x="286176" y="286177"/>
                </a:cubicBezTo>
                <a:cubicBezTo>
                  <a:pt x="286176" y="404716"/>
                  <a:pt x="214105" y="506421"/>
                  <a:pt x="111392" y="549865"/>
                </a:cubicBezTo>
                <a:lnTo>
                  <a:pt x="0" y="572354"/>
                </a:lnTo>
                <a:close/>
              </a:path>
            </a:pathLst>
          </a:custGeom>
          <a:solidFill>
            <a:srgbClr val="6F94CD"/>
          </a:solidFill>
        </p:spPr>
        <p:txBody>
          <a:bodyPr wrap="square">
            <a:noAutofit/>
          </a:bodyPr>
          <a:lstStyle/>
          <a:p>
            <a:endParaRPr lang="pl-PL" dirty="0"/>
          </a:p>
        </p:txBody>
      </p:sp>
      <p:sp>
        <p:nvSpPr>
          <p:cNvPr id="42" name="Dowolny kształt: kształt 41">
            <a:extLst>
              <a:ext uri="{FF2B5EF4-FFF2-40B4-BE49-F238E27FC236}">
                <a16:creationId xmlns:a16="http://schemas.microsoft.com/office/drawing/2014/main" id="{E1C62034-068C-1AC6-6FF6-612B47C454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7876108"/>
            <a:ext cx="286176" cy="572354"/>
          </a:xfrm>
          <a:custGeom>
            <a:avLst/>
            <a:gdLst>
              <a:gd name="csX0" fmla="*/ 0 w 286176"/>
              <a:gd name="csY0" fmla="*/ 0 h 572354"/>
              <a:gd name="csX1" fmla="*/ 111392 w 286176"/>
              <a:gd name="csY1" fmla="*/ 22489 h 572354"/>
              <a:gd name="csX2" fmla="*/ 286176 w 286176"/>
              <a:gd name="csY2" fmla="*/ 286177 h 572354"/>
              <a:gd name="csX3" fmla="*/ 111392 w 286176"/>
              <a:gd name="csY3" fmla="*/ 549865 h 572354"/>
              <a:gd name="csX4" fmla="*/ 0 w 286176"/>
              <a:gd name="csY4" fmla="*/ 572354 h 5723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86176" h="572354">
                <a:moveTo>
                  <a:pt x="0" y="0"/>
                </a:moveTo>
                <a:lnTo>
                  <a:pt x="111392" y="22489"/>
                </a:lnTo>
                <a:cubicBezTo>
                  <a:pt x="214105" y="65933"/>
                  <a:pt x="286176" y="167639"/>
                  <a:pt x="286176" y="286177"/>
                </a:cubicBezTo>
                <a:cubicBezTo>
                  <a:pt x="286176" y="404716"/>
                  <a:pt x="214105" y="506421"/>
                  <a:pt x="111392" y="549865"/>
                </a:cubicBezTo>
                <a:lnTo>
                  <a:pt x="0" y="572354"/>
                </a:lnTo>
                <a:close/>
              </a:path>
            </a:pathLst>
          </a:custGeom>
          <a:solidFill>
            <a:srgbClr val="6F94CD"/>
          </a:solidFill>
        </p:spPr>
        <p:txBody>
          <a:bodyPr wrap="square">
            <a:noAutofit/>
          </a:bodyPr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893225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F5672F-5BE2-7629-1E68-E3BB8D8DA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26">
            <a:extLst>
              <a:ext uri="{FF2B5EF4-FFF2-40B4-BE49-F238E27FC236}">
                <a16:creationId xmlns:a16="http://schemas.microsoft.com/office/drawing/2014/main" id="{7638C5C3-F18E-0358-D4AD-D857FE47A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131538" y="847725"/>
            <a:ext cx="1127762" cy="1513519"/>
          </a:xfrm>
          <a:custGeom>
            <a:avLst/>
            <a:gdLst/>
            <a:ahLst/>
            <a:cxnLst/>
            <a:rect l="l" t="t" r="r" b="b"/>
            <a:pathLst>
              <a:path w="1127762" h="1513519">
                <a:moveTo>
                  <a:pt x="0" y="0"/>
                </a:moveTo>
                <a:lnTo>
                  <a:pt x="1127762" y="0"/>
                </a:lnTo>
                <a:lnTo>
                  <a:pt x="1127762" y="1513519"/>
                </a:lnTo>
                <a:lnTo>
                  <a:pt x="0" y="15135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AFEC593-00B8-F834-DDE2-D5249A76385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186103" y="2467487"/>
            <a:ext cx="11776990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600" b="0" i="0" u="none" strike="noStrike" kern="1200" cap="none" spc="0" normalizeH="0" baseline="0" noProof="0" dirty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ptos Bold" panose="020B0004020202020204" pitchFamily="34" charset="0"/>
                <a:ea typeface="Aptos"/>
                <a:cs typeface="Aptos"/>
                <a:sym typeface="Aptos"/>
              </a:rPr>
              <a:t>Najczęstsze błędy </a:t>
            </a: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92A952A9-F5E4-85CF-A667-C5CB1C8D1F74}"/>
              </a:ext>
            </a:extLst>
          </p:cNvPr>
          <p:cNvSpPr txBox="1"/>
          <p:nvPr/>
        </p:nvSpPr>
        <p:spPr>
          <a:xfrm>
            <a:off x="1915861" y="3953932"/>
            <a:ext cx="4334468" cy="436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510"/>
              </a:lnSpc>
              <a:spcBef>
                <a:spcPct val="0"/>
              </a:spcBef>
            </a:pPr>
            <a:r>
              <a:rPr lang="pl-PL" sz="2800" dirty="0">
                <a:solidFill>
                  <a:srgbClr val="012169"/>
                </a:solidFill>
                <a:latin typeface="Aptos" panose="020B0004020202020204" pitchFamily="34" charset="0"/>
                <a:ea typeface="Aptos Bold"/>
                <a:cs typeface="Aptos Bold"/>
                <a:sym typeface="Aptos Bold"/>
              </a:rPr>
              <a:t>brak przygotowania</a:t>
            </a:r>
          </a:p>
        </p:txBody>
      </p:sp>
      <p:sp>
        <p:nvSpPr>
          <p:cNvPr id="47" name="Freeform 3">
            <a:extLst>
              <a:ext uri="{FF2B5EF4-FFF2-40B4-BE49-F238E27FC236}">
                <a16:creationId xmlns:a16="http://schemas.microsoft.com/office/drawing/2014/main" id="{924052D8-FDFE-A4CD-4DD1-160441A30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86103" y="3884000"/>
            <a:ext cx="572354" cy="572354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6F94CD"/>
          </a:solidFill>
        </p:spPr>
        <p:txBody>
          <a:bodyPr/>
          <a:lstStyle/>
          <a:p>
            <a:endParaRPr lang="pl-PL" dirty="0"/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04763CF7-BB85-8BF1-F1D8-1B9CD7618BBE}"/>
              </a:ext>
            </a:extLst>
          </p:cNvPr>
          <p:cNvSpPr txBox="1"/>
          <p:nvPr/>
        </p:nvSpPr>
        <p:spPr>
          <a:xfrm>
            <a:off x="7552441" y="3953932"/>
            <a:ext cx="5365184" cy="436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510"/>
              </a:lnSpc>
              <a:spcBef>
                <a:spcPct val="0"/>
              </a:spcBef>
            </a:pPr>
            <a:r>
              <a:rPr lang="pl-PL" sz="2800" dirty="0">
                <a:solidFill>
                  <a:srgbClr val="012169"/>
                </a:solidFill>
                <a:latin typeface="Aptos" panose="020B0004020202020204" pitchFamily="34" charset="0"/>
                <a:ea typeface="Aptos Bold"/>
                <a:cs typeface="Aptos Bold"/>
                <a:sym typeface="Aptos Bold"/>
              </a:rPr>
              <a:t>brak dokumentów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4E4D1EED-8A88-2AEB-8B9D-3B011C8E15DB}"/>
              </a:ext>
            </a:extLst>
          </p:cNvPr>
          <p:cNvSpPr txBox="1"/>
          <p:nvPr/>
        </p:nvSpPr>
        <p:spPr>
          <a:xfrm>
            <a:off x="13189020" y="3953932"/>
            <a:ext cx="3024763" cy="432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10"/>
              </a:lnSpc>
              <a:spcBef>
                <a:spcPct val="0"/>
              </a:spcBef>
            </a:pPr>
            <a:r>
              <a:rPr lang="pl-PL" sz="2800" dirty="0">
                <a:solidFill>
                  <a:srgbClr val="012169"/>
                </a:solidFill>
                <a:latin typeface="Aptos" panose="020B0004020202020204" pitchFamily="34" charset="0"/>
                <a:ea typeface="Aptos Bold"/>
                <a:cs typeface="Aptos Bold"/>
                <a:sym typeface="Aptos Bold"/>
              </a:rPr>
              <a:t>nadmierne emocje</a:t>
            </a:r>
          </a:p>
        </p:txBody>
      </p:sp>
      <p:sp>
        <p:nvSpPr>
          <p:cNvPr id="49" name="Freeform 3">
            <a:extLst>
              <a:ext uri="{FF2B5EF4-FFF2-40B4-BE49-F238E27FC236}">
                <a16:creationId xmlns:a16="http://schemas.microsoft.com/office/drawing/2014/main" id="{4757B45A-9883-779E-0070-DAD577537D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22683" y="3884000"/>
            <a:ext cx="572354" cy="572354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6F94CD"/>
          </a:solidFill>
        </p:spPr>
        <p:txBody>
          <a:bodyPr/>
          <a:lstStyle/>
          <a:p>
            <a:endParaRPr lang="pl-PL" dirty="0"/>
          </a:p>
        </p:txBody>
      </p:sp>
      <p:sp>
        <p:nvSpPr>
          <p:cNvPr id="51" name="Freeform 3">
            <a:extLst>
              <a:ext uri="{FF2B5EF4-FFF2-40B4-BE49-F238E27FC236}">
                <a16:creationId xmlns:a16="http://schemas.microsoft.com/office/drawing/2014/main" id="{4EC5AA54-666B-76DA-0500-7740985620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459263" y="3884000"/>
            <a:ext cx="572354" cy="572354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6F94CD"/>
          </a:solidFill>
        </p:spPr>
        <p:txBody>
          <a:bodyPr/>
          <a:lstStyle/>
          <a:p>
            <a:endParaRPr lang="pl-PL" dirty="0"/>
          </a:p>
        </p:txBody>
      </p:sp>
      <p:sp>
        <p:nvSpPr>
          <p:cNvPr id="5" name="TextBox 10">
            <a:extLst>
              <a:ext uri="{FF2B5EF4-FFF2-40B4-BE49-F238E27FC236}">
                <a16:creationId xmlns:a16="http://schemas.microsoft.com/office/drawing/2014/main" id="{29045904-62EA-97F1-F6B9-F9A2F74C2C55}"/>
              </a:ext>
            </a:extLst>
          </p:cNvPr>
          <p:cNvSpPr txBox="1"/>
          <p:nvPr/>
        </p:nvSpPr>
        <p:spPr>
          <a:xfrm>
            <a:off x="1915861" y="5098640"/>
            <a:ext cx="3449005" cy="436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510"/>
              </a:lnSpc>
              <a:spcBef>
                <a:spcPct val="0"/>
              </a:spcBef>
            </a:pPr>
            <a:r>
              <a:rPr lang="pl-PL" sz="2800" dirty="0">
                <a:solidFill>
                  <a:srgbClr val="012169"/>
                </a:solidFill>
                <a:latin typeface="Aptos" panose="020B0004020202020204" pitchFamily="34" charset="0"/>
                <a:ea typeface="Aptos Bold"/>
                <a:cs typeface="Aptos Bold"/>
                <a:sym typeface="Aptos Bold"/>
              </a:rPr>
              <a:t>nierealne oczekiwania</a:t>
            </a:r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60DB28B6-F946-E7B2-2C9B-BEB6FA888B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86103" y="5028708"/>
            <a:ext cx="572354" cy="572354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6F94CD"/>
          </a:solidFill>
        </p:spPr>
        <p:txBody>
          <a:bodyPr/>
          <a:lstStyle/>
          <a:p>
            <a:endParaRPr lang="pl-PL" dirty="0"/>
          </a:p>
        </p:txBody>
      </p:sp>
      <p:sp>
        <p:nvSpPr>
          <p:cNvPr id="14" name="TextBox 17">
            <a:extLst>
              <a:ext uri="{FF2B5EF4-FFF2-40B4-BE49-F238E27FC236}">
                <a16:creationId xmlns:a16="http://schemas.microsoft.com/office/drawing/2014/main" id="{92A72174-F10C-69CE-BF6E-C91F8BA4F25D}"/>
              </a:ext>
            </a:extLst>
          </p:cNvPr>
          <p:cNvSpPr txBox="1"/>
          <p:nvPr/>
        </p:nvSpPr>
        <p:spPr>
          <a:xfrm>
            <a:off x="7552441" y="5098640"/>
            <a:ext cx="5885687" cy="436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510"/>
              </a:lnSpc>
              <a:spcBef>
                <a:spcPct val="0"/>
              </a:spcBef>
            </a:pPr>
            <a:r>
              <a:rPr lang="pl-PL" sz="2800" dirty="0">
                <a:solidFill>
                  <a:srgbClr val="012169"/>
                </a:solidFill>
                <a:latin typeface="Aptos" panose="020B0004020202020204" pitchFamily="34" charset="0"/>
                <a:ea typeface="Aptos Bold"/>
                <a:cs typeface="Aptos Bold"/>
                <a:sym typeface="Aptos Bold"/>
              </a:rPr>
              <a:t>odrzucanie kompromisu</a:t>
            </a:r>
          </a:p>
        </p:txBody>
      </p:sp>
      <p:sp>
        <p:nvSpPr>
          <p:cNvPr id="22" name="Freeform 3">
            <a:extLst>
              <a:ext uri="{FF2B5EF4-FFF2-40B4-BE49-F238E27FC236}">
                <a16:creationId xmlns:a16="http://schemas.microsoft.com/office/drawing/2014/main" id="{2601DDD8-3EF2-E609-03E8-75A52CF2FD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22683" y="5028708"/>
            <a:ext cx="572354" cy="572354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6F94CD"/>
          </a:solidFill>
        </p:spPr>
        <p:txBody>
          <a:bodyPr/>
          <a:lstStyle/>
          <a:p>
            <a:endParaRPr lang="pl-PL" dirty="0"/>
          </a:p>
        </p:txBody>
      </p:sp>
      <p:sp>
        <p:nvSpPr>
          <p:cNvPr id="42" name="TextBox 6">
            <a:extLst>
              <a:ext uri="{FF2B5EF4-FFF2-40B4-BE49-F238E27FC236}">
                <a16:creationId xmlns:a16="http://schemas.microsoft.com/office/drawing/2014/main" id="{11D294A2-2202-5E6F-5816-F87C018676B9}"/>
              </a:ext>
            </a:extLst>
          </p:cNvPr>
          <p:cNvSpPr txBox="1"/>
          <p:nvPr/>
        </p:nvSpPr>
        <p:spPr>
          <a:xfrm>
            <a:off x="1186102" y="7327070"/>
            <a:ext cx="12567219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spcBef>
                <a:spcPct val="0"/>
              </a:spcBef>
            </a:pPr>
            <a:r>
              <a:rPr lang="pl-PL" sz="3200" dirty="0">
                <a:solidFill>
                  <a:srgbClr val="012169"/>
                </a:solidFill>
                <a:latin typeface="Aptos Bold" panose="020B0004020202020204" pitchFamily="34" charset="0"/>
                <a:ea typeface="Aptos"/>
                <a:cs typeface="Aptos"/>
                <a:sym typeface="Aptos"/>
              </a:rPr>
              <a:t>Postępowanie polubowne wymaga gotowości do ustępstw obu stron</a:t>
            </a:r>
          </a:p>
        </p:txBody>
      </p:sp>
      <p:sp>
        <p:nvSpPr>
          <p:cNvPr id="11" name="Freeform 28">
            <a:extLst>
              <a:ext uri="{FF2B5EF4-FFF2-40B4-BE49-F238E27FC236}">
                <a16:creationId xmlns:a16="http://schemas.microsoft.com/office/drawing/2014/main" id="{A9563772-95CD-72BE-1D16-E5AAE2D91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14176882" y="6597743"/>
            <a:ext cx="1958216" cy="1951096"/>
          </a:xfrm>
          <a:custGeom>
            <a:avLst/>
            <a:gdLst/>
            <a:ahLst/>
            <a:cxnLst/>
            <a:rect l="l" t="t" r="r" b="b"/>
            <a:pathLst>
              <a:path w="979108" h="975548">
                <a:moveTo>
                  <a:pt x="0" y="0"/>
                </a:moveTo>
                <a:lnTo>
                  <a:pt x="979108" y="0"/>
                </a:lnTo>
                <a:lnTo>
                  <a:pt x="979108" y="975548"/>
                </a:lnTo>
                <a:lnTo>
                  <a:pt x="0" y="9755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257119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CE4B2A-E2CF-0263-04A4-F1FA213C7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481F07B8-E173-9FAC-646B-0168AFCA2BB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123349" y="974535"/>
            <a:ext cx="11169424" cy="125989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ptos Bold" panose="020B0004020202020204" charset="0"/>
                <a:ea typeface="+mj-ea"/>
                <a:cs typeface="+mj-cs"/>
              </a:rPr>
              <a:t>Psychologia i komunikacja w sporze</a:t>
            </a:r>
            <a:endParaRPr kumimoji="0" lang="pl-PL" sz="4600" b="0" i="0" u="none" strike="noStrike" kern="1200" cap="none" spc="0" normalizeH="0" baseline="0" noProof="0" dirty="0">
              <a:ln>
                <a:noFill/>
              </a:ln>
              <a:solidFill>
                <a:srgbClr val="012169"/>
              </a:solidFill>
              <a:effectLst/>
              <a:uLnTx/>
              <a:uFillTx/>
              <a:latin typeface="Aptos Bold" panose="020B0004020202020204" pitchFamily="34" charset="0"/>
              <a:ea typeface="Aptos"/>
              <a:cs typeface="Aptos"/>
              <a:sym typeface="Aptos"/>
            </a:endParaRP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600" b="0" i="0" u="none" strike="noStrike" kern="1200" cap="none" spc="0" normalizeH="0" baseline="0" noProof="0" dirty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ptos Bold" panose="020B0004020202020204" pitchFamily="34" charset="0"/>
                <a:ea typeface="Aptos"/>
                <a:cs typeface="Aptos"/>
                <a:sym typeface="Aptos"/>
              </a:rPr>
              <a:t>Pozycje o rzeczywiste interesy</a:t>
            </a:r>
          </a:p>
        </p:txBody>
      </p:sp>
      <p:sp>
        <p:nvSpPr>
          <p:cNvPr id="26" name="Freeform 26">
            <a:extLst>
              <a:ext uri="{FF2B5EF4-FFF2-40B4-BE49-F238E27FC236}">
                <a16:creationId xmlns:a16="http://schemas.microsoft.com/office/drawing/2014/main" id="{53019B57-E041-7BF1-4317-41E4CBFA82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131538" y="847725"/>
            <a:ext cx="1127762" cy="1513519"/>
          </a:xfrm>
          <a:custGeom>
            <a:avLst/>
            <a:gdLst/>
            <a:ahLst/>
            <a:cxnLst/>
            <a:rect l="l" t="t" r="r" b="b"/>
            <a:pathLst>
              <a:path w="1127762" h="1513519">
                <a:moveTo>
                  <a:pt x="0" y="0"/>
                </a:moveTo>
                <a:lnTo>
                  <a:pt x="1127762" y="0"/>
                </a:lnTo>
                <a:lnTo>
                  <a:pt x="1127762" y="1513519"/>
                </a:lnTo>
                <a:lnTo>
                  <a:pt x="0" y="15135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E74F5FDB-0CE4-9812-8BC2-7205D283AD5F}"/>
              </a:ext>
            </a:extLst>
          </p:cNvPr>
          <p:cNvSpPr txBox="1"/>
          <p:nvPr/>
        </p:nvSpPr>
        <p:spPr>
          <a:xfrm>
            <a:off x="2123349" y="3543382"/>
            <a:ext cx="14215677" cy="9591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4000"/>
              </a:lnSpc>
              <a:spcAft>
                <a:spcPts val="2800"/>
              </a:spcAft>
            </a:pPr>
            <a:r>
              <a:rPr lang="pl-PL" sz="2800" dirty="0">
                <a:solidFill>
                  <a:srgbClr val="002060"/>
                </a:solidFill>
                <a:latin typeface="Aptos Bold" panose="020B0004020202020204" charset="0"/>
              </a:rPr>
              <a:t>Negocjacje polubowne różnią się od procesu tym, że nie pytamy kto ma racje </a:t>
            </a:r>
            <a:br>
              <a:rPr lang="pl-PL" sz="2800" dirty="0">
                <a:solidFill>
                  <a:srgbClr val="002060"/>
                </a:solidFill>
                <a:latin typeface="Aptos Bold" panose="020B0004020202020204" charset="0"/>
              </a:rPr>
            </a:br>
            <a:r>
              <a:rPr lang="pl-PL" sz="2800" dirty="0">
                <a:solidFill>
                  <a:srgbClr val="002060"/>
                </a:solidFill>
                <a:latin typeface="Aptos Bold" panose="020B0004020202020204" charset="0"/>
              </a:rPr>
              <a:t>lecz co jest komu naprawdę potrzebne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7E43F305-C33E-7209-A89B-8951854E5391}"/>
              </a:ext>
            </a:extLst>
          </p:cNvPr>
          <p:cNvSpPr txBox="1"/>
          <p:nvPr/>
        </p:nvSpPr>
        <p:spPr>
          <a:xfrm>
            <a:off x="4887016" y="5289575"/>
            <a:ext cx="13746720" cy="2392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 Bold" panose="020B0004020202020204" charset="0"/>
                <a:ea typeface="+mn-ea"/>
                <a:cs typeface="+mn-cs"/>
              </a:rPr>
              <a:t>Pozycja negocjacyjna:</a:t>
            </a: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28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Żądam natychmiastowej zapłaty 50 000 zł </a:t>
            </a: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ptos" panose="020B0004020202020204" pitchFamily="34" charset="0"/>
                <a:ea typeface="Aptos Bold"/>
                <a:cs typeface="Aptos Bold"/>
                <a:sym typeface="Aptos Bold"/>
              </a:rPr>
              <a:t>–</a:t>
            </a: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zero negocjacji</a:t>
            </a: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 Bold" panose="020B0004020202020204" charset="0"/>
                <a:ea typeface="+mn-ea"/>
                <a:cs typeface="+mn-cs"/>
              </a:rPr>
              <a:t>Rzeczywisty interes:</a:t>
            </a: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Potrzebuje płynności finansowej do końca miesiąca i gwarancji płatności</a:t>
            </a: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C435B394-170C-1E34-9C0E-6936265F6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23349" y="5379415"/>
            <a:ext cx="2213281" cy="2213281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6F94CD"/>
          </a:solidFill>
        </p:spPr>
        <p:txBody>
          <a:bodyPr/>
          <a:lstStyle/>
          <a:p>
            <a:endParaRPr lang="pl-PL" dirty="0"/>
          </a:p>
        </p:txBody>
      </p:sp>
      <p:sp>
        <p:nvSpPr>
          <p:cNvPr id="27" name="Freeform 15">
            <a:extLst>
              <a:ext uri="{FF2B5EF4-FFF2-40B4-BE49-F238E27FC236}">
                <a16:creationId xmlns:a16="http://schemas.microsoft.com/office/drawing/2014/main" id="{1DD06284-21F7-3435-3272-E934A994C2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86783" y="6400308"/>
            <a:ext cx="1873132" cy="2384776"/>
          </a:xfrm>
          <a:custGeom>
            <a:avLst/>
            <a:gdLst/>
            <a:ahLst/>
            <a:cxnLst/>
            <a:rect l="l" t="t" r="r" b="b"/>
            <a:pathLst>
              <a:path w="936566" h="1192388">
                <a:moveTo>
                  <a:pt x="0" y="0"/>
                </a:moveTo>
                <a:lnTo>
                  <a:pt x="936566" y="0"/>
                </a:lnTo>
                <a:lnTo>
                  <a:pt x="936566" y="1192387"/>
                </a:lnTo>
                <a:lnTo>
                  <a:pt x="0" y="11923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137470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677A8-E046-F2AD-72AD-E49C6A7DD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6">
            <a:extLst>
              <a:ext uri="{FF2B5EF4-FFF2-40B4-BE49-F238E27FC236}">
                <a16:creationId xmlns:a16="http://schemas.microsoft.com/office/drawing/2014/main" id="{A0EE1892-8739-4CC3-A627-94DF5EB37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131538" y="847725"/>
            <a:ext cx="1127762" cy="1513519"/>
          </a:xfrm>
          <a:custGeom>
            <a:avLst/>
            <a:gdLst/>
            <a:ahLst/>
            <a:cxnLst/>
            <a:rect l="l" t="t" r="r" b="b"/>
            <a:pathLst>
              <a:path w="1127762" h="1513519">
                <a:moveTo>
                  <a:pt x="0" y="0"/>
                </a:moveTo>
                <a:lnTo>
                  <a:pt x="1127762" y="0"/>
                </a:lnTo>
                <a:lnTo>
                  <a:pt x="1127762" y="1513519"/>
                </a:lnTo>
                <a:lnTo>
                  <a:pt x="0" y="15135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BFB64B3D-4A17-8CA7-2350-AFEAAF5936C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071930" y="1767217"/>
            <a:ext cx="6380213" cy="136614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600" b="0" i="0" u="none" strike="noStrike" kern="1200" cap="none" spc="-139" normalizeH="0" baseline="0" noProof="0" dirty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ptos Bold"/>
                <a:ea typeface="Aptos Bold"/>
                <a:cs typeface="Aptos Bold"/>
                <a:sym typeface="Aptos Bold"/>
              </a:rPr>
              <a:t>Anatomia dobrej ugody</a:t>
            </a:r>
            <a:br>
              <a:rPr kumimoji="0" lang="pl-PL" sz="6999" b="0" i="0" u="none" strike="noStrike" kern="1200" cap="none" spc="-139" normalizeH="0" baseline="0" noProof="0" dirty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ptos Bold"/>
                <a:ea typeface="Aptos Bold"/>
                <a:cs typeface="Aptos Bold"/>
                <a:sym typeface="Aptos Bold"/>
              </a:rPr>
            </a:br>
            <a:r>
              <a:rPr kumimoji="0" lang="pl-PL" sz="2800" b="0" i="0" u="none" strike="noStrike" kern="1200" cap="none" spc="-139" normalizeH="0" baseline="0" noProof="0" dirty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ptos Bold"/>
                <a:ea typeface="Aptos Bold"/>
                <a:cs typeface="Aptos Bold"/>
                <a:sym typeface="Aptos Bold"/>
              </a:rPr>
              <a:t>Dobra ugoda nie zostawia niedopowiedzeń</a:t>
            </a:r>
            <a:endParaRPr kumimoji="0" lang="pl-PL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6E1F57F4-686C-8BE5-C705-4DF1E0FEE26F}"/>
              </a:ext>
            </a:extLst>
          </p:cNvPr>
          <p:cNvSpPr txBox="1"/>
          <p:nvPr/>
        </p:nvSpPr>
        <p:spPr>
          <a:xfrm>
            <a:off x="5071931" y="4240000"/>
            <a:ext cx="5447152" cy="10615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pl-PL" sz="2800" dirty="0">
                <a:solidFill>
                  <a:srgbClr val="012169"/>
                </a:solidFill>
                <a:latin typeface="Aptos Bold" panose="020B0004020202020204" charset="0"/>
                <a:ea typeface="Open Sauce"/>
                <a:cs typeface="Open Sauce"/>
                <a:sym typeface="Open Sauce"/>
              </a:rPr>
              <a:t>Terminowość</a:t>
            </a:r>
          </a:p>
          <a:p>
            <a:pPr marL="0" marR="0" lvl="0" indent="0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pl-PL" sz="2400" dirty="0">
                <a:solidFill>
                  <a:srgbClr val="012169"/>
                </a:solidFill>
                <a:latin typeface="Aptos" panose="020B0004020202020204" pitchFamily="34" charset="0"/>
                <a:ea typeface="Open Sauce"/>
                <a:cs typeface="Open Sauce"/>
                <a:sym typeface="Open Sauce"/>
              </a:rPr>
              <a:t>Precyzyjny dzień spełnienia świadczenia</a:t>
            </a:r>
          </a:p>
        </p:txBody>
      </p:sp>
      <p:sp>
        <p:nvSpPr>
          <p:cNvPr id="32" name="Freeform 23">
            <a:extLst>
              <a:ext uri="{FF2B5EF4-FFF2-40B4-BE49-F238E27FC236}">
                <a16:creationId xmlns:a16="http://schemas.microsoft.com/office/drawing/2014/main" id="{71415C6A-A585-6501-AF35-900CAEB1F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8700" y="880236"/>
            <a:ext cx="2962016" cy="2962016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blipFill>
            <a:blip r:embed="rId4"/>
            <a:stretch>
              <a:fillRect l="-36397" r="-55865" b="-27941"/>
            </a:stretch>
          </a:blipFill>
        </p:spPr>
        <p:txBody>
          <a:bodyPr/>
          <a:lstStyle/>
          <a:p>
            <a:endParaRPr lang="pl-PL" dirty="0"/>
          </a:p>
        </p:txBody>
      </p:sp>
      <p:sp>
        <p:nvSpPr>
          <p:cNvPr id="35" name="Freeform 3">
            <a:extLst>
              <a:ext uri="{FF2B5EF4-FFF2-40B4-BE49-F238E27FC236}">
                <a16:creationId xmlns:a16="http://schemas.microsoft.com/office/drawing/2014/main" id="{CADA0018-4B54-1C18-3D1C-DBF8D2104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18916" y="4484577"/>
            <a:ext cx="572354" cy="572354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6F94CD"/>
          </a:solidFill>
        </p:spPr>
        <p:txBody>
          <a:bodyPr/>
          <a:lstStyle/>
          <a:p>
            <a:endParaRPr lang="pl-PL" dirty="0"/>
          </a:p>
        </p:txBody>
      </p:sp>
      <p:sp>
        <p:nvSpPr>
          <p:cNvPr id="39" name="Freeform 3">
            <a:extLst>
              <a:ext uri="{FF2B5EF4-FFF2-40B4-BE49-F238E27FC236}">
                <a16:creationId xmlns:a16="http://schemas.microsoft.com/office/drawing/2014/main" id="{942AEBBA-0546-418C-27A2-DCBB270BF7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18916" y="6076840"/>
            <a:ext cx="572354" cy="572354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6F94CD"/>
          </a:solidFill>
        </p:spPr>
        <p:txBody>
          <a:bodyPr/>
          <a:lstStyle/>
          <a:p>
            <a:endParaRPr lang="pl-PL" dirty="0"/>
          </a:p>
        </p:txBody>
      </p:sp>
      <p:sp>
        <p:nvSpPr>
          <p:cNvPr id="43" name="Freeform 3">
            <a:extLst>
              <a:ext uri="{FF2B5EF4-FFF2-40B4-BE49-F238E27FC236}">
                <a16:creationId xmlns:a16="http://schemas.microsoft.com/office/drawing/2014/main" id="{44D809DB-095B-D4B2-6EAE-33A80BB540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18916" y="7669103"/>
            <a:ext cx="572354" cy="572354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6F94CD"/>
          </a:solidFill>
        </p:spPr>
        <p:txBody>
          <a:bodyPr/>
          <a:lstStyle/>
          <a:p>
            <a:endParaRPr lang="pl-PL" dirty="0"/>
          </a:p>
        </p:txBody>
      </p:sp>
      <p:sp>
        <p:nvSpPr>
          <p:cNvPr id="46" name="pole tekstowe 45">
            <a:extLst>
              <a:ext uri="{FF2B5EF4-FFF2-40B4-BE49-F238E27FC236}">
                <a16:creationId xmlns:a16="http://schemas.microsoft.com/office/drawing/2014/main" id="{87F6FE36-9018-F26E-2739-867862FF99D5}"/>
              </a:ext>
            </a:extLst>
          </p:cNvPr>
          <p:cNvSpPr txBox="1"/>
          <p:nvPr/>
        </p:nvSpPr>
        <p:spPr>
          <a:xfrm>
            <a:off x="5071930" y="5870735"/>
            <a:ext cx="7443903" cy="984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ptos Bold" panose="020B0004020202020204" charset="0"/>
                <a:ea typeface="Open Sauce"/>
                <a:cs typeface="Open Sauce"/>
                <a:sym typeface="Open Sauce"/>
              </a:rPr>
              <a:t>Wyczerpanie roszczeń</a:t>
            </a:r>
            <a:br>
              <a:rPr kumimoji="0" lang="pl-PL" sz="4400" b="0" i="0" u="none" strike="noStrike" kern="1200" cap="none" spc="0" normalizeH="0" baseline="0" noProof="0" dirty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ptos Bold" panose="020B0004020202020204" charset="0"/>
                <a:ea typeface="Open Sauce"/>
                <a:cs typeface="Open Sauce"/>
                <a:sym typeface="Open Sauce"/>
              </a:rPr>
            </a:b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ptos" panose="020B0004020202020204" pitchFamily="34" charset="0"/>
                <a:ea typeface="Open Sauce"/>
                <a:cs typeface="Open Sauce"/>
                <a:sym typeface="Open Sauce"/>
              </a:rPr>
              <a:t>Klauzula ostatecznego zrzeczenia się dalszych roszczeń</a:t>
            </a:r>
          </a:p>
        </p:txBody>
      </p:sp>
      <p:sp>
        <p:nvSpPr>
          <p:cNvPr id="48" name="pole tekstowe 47">
            <a:extLst>
              <a:ext uri="{FF2B5EF4-FFF2-40B4-BE49-F238E27FC236}">
                <a16:creationId xmlns:a16="http://schemas.microsoft.com/office/drawing/2014/main" id="{265AFB6F-E6ED-DA32-C96D-EC241447DD1B}"/>
              </a:ext>
            </a:extLst>
          </p:cNvPr>
          <p:cNvSpPr txBox="1"/>
          <p:nvPr/>
        </p:nvSpPr>
        <p:spPr>
          <a:xfrm>
            <a:off x="5071931" y="7424526"/>
            <a:ext cx="7574530" cy="10615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4000"/>
              </a:lnSpc>
              <a:spcAft>
                <a:spcPts val="600"/>
              </a:spcAft>
            </a:pPr>
            <a:r>
              <a:rPr lang="pl-PL" sz="2800" dirty="0">
                <a:solidFill>
                  <a:srgbClr val="012169"/>
                </a:solidFill>
                <a:latin typeface="Aptos Bold" panose="020B0004020202020204" charset="0"/>
                <a:ea typeface="Open Sauce"/>
                <a:cs typeface="Open Sauce"/>
                <a:sym typeface="Open Sauce"/>
              </a:rPr>
              <a:t>Klauzula sankcyjna</a:t>
            </a:r>
          </a:p>
          <a:p>
            <a:pPr algn="l">
              <a:lnSpc>
                <a:spcPct val="114000"/>
              </a:lnSpc>
              <a:spcAft>
                <a:spcPts val="600"/>
              </a:spcAft>
            </a:pPr>
            <a:r>
              <a:rPr lang="pl-PL" sz="2400" dirty="0">
                <a:solidFill>
                  <a:srgbClr val="012169"/>
                </a:solidFill>
                <a:latin typeface="Aptos" panose="020B0004020202020204" pitchFamily="34" charset="0"/>
                <a:ea typeface="Open Sauce"/>
                <a:cs typeface="Open Sauce"/>
                <a:sym typeface="Open Sauce"/>
              </a:rPr>
              <a:t>Jasne konsekwencje niedotrzymania ustalonego terminu</a:t>
            </a:r>
          </a:p>
        </p:txBody>
      </p:sp>
    </p:spTree>
    <p:extLst>
      <p:ext uri="{BB962C8B-B14F-4D97-AF65-F5344CB8AC3E}">
        <p14:creationId xmlns:p14="http://schemas.microsoft.com/office/powerpoint/2010/main" val="33526580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3D2F1-3A32-82E0-CFD5-CE8C7AD07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6">
            <a:extLst>
              <a:ext uri="{FF2B5EF4-FFF2-40B4-BE49-F238E27FC236}">
                <a16:creationId xmlns:a16="http://schemas.microsoft.com/office/drawing/2014/main" id="{BF3F2F72-23B7-70F7-B5D4-BCBEAAD5C6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131538" y="847725"/>
            <a:ext cx="1127762" cy="1513519"/>
          </a:xfrm>
          <a:custGeom>
            <a:avLst/>
            <a:gdLst/>
            <a:ahLst/>
            <a:cxnLst/>
            <a:rect l="l" t="t" r="r" b="b"/>
            <a:pathLst>
              <a:path w="1127762" h="1513519">
                <a:moveTo>
                  <a:pt x="0" y="0"/>
                </a:moveTo>
                <a:lnTo>
                  <a:pt x="1127762" y="0"/>
                </a:lnTo>
                <a:lnTo>
                  <a:pt x="1127762" y="1513519"/>
                </a:lnTo>
                <a:lnTo>
                  <a:pt x="0" y="15135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 dirty="0"/>
          </a:p>
        </p:txBody>
      </p:sp>
      <p:sp>
        <p:nvSpPr>
          <p:cNvPr id="12" name="Tytuł 11">
            <a:extLst>
              <a:ext uri="{FF2B5EF4-FFF2-40B4-BE49-F238E27FC236}">
                <a16:creationId xmlns:a16="http://schemas.microsoft.com/office/drawing/2014/main" id="{EF050C2E-3880-0213-ABB4-6B85E3CDAE7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19928" y="928370"/>
            <a:ext cx="11111752" cy="136723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600" b="0" i="0" u="none" strike="noStrike" kern="1200" cap="none" spc="0" normalizeH="0" baseline="0" noProof="0" dirty="0" err="1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ptos Bold"/>
                <a:ea typeface="Aptos Bold"/>
                <a:cs typeface="Aptos Bold"/>
                <a:sym typeface="Aptos Bold"/>
              </a:rPr>
              <a:t>Checklista</a:t>
            </a:r>
            <a:r>
              <a:rPr kumimoji="0" lang="pl-PL" sz="4600" b="0" i="0" u="none" strike="noStrike" kern="1200" cap="none" spc="0" normalizeH="0" baseline="0" noProof="0" dirty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ptos Bold"/>
                <a:ea typeface="Aptos Bold"/>
                <a:cs typeface="Aptos Bold"/>
                <a:sym typeface="Aptos Bold"/>
              </a:rPr>
              <a:t> sukcesu i sesja Q&amp;A</a:t>
            </a:r>
            <a:br>
              <a:rPr kumimoji="0" lang="pl-PL" sz="4600" b="0" i="0" u="none" strike="noStrike" kern="1200" cap="none" spc="0" normalizeH="0" baseline="0" noProof="0" dirty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ptos Bold"/>
                <a:ea typeface="Aptos Bold"/>
                <a:cs typeface="Aptos Bold"/>
                <a:sym typeface="Aptos Bold"/>
              </a:rPr>
            </a:b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srgbClr val="012169"/>
                </a:solidFill>
                <a:effectLst/>
                <a:uLnTx/>
                <a:uFillTx/>
                <a:latin typeface="Aptos Bold"/>
                <a:ea typeface="Aptos Bold"/>
                <a:cs typeface="Aptos Bold"/>
                <a:sym typeface="Aptos Bold"/>
              </a:rPr>
              <a:t>5 zasad udanych negocjacji polubownych:</a:t>
            </a:r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2897889D-300D-31B9-FE15-514F58A531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588778" y="7225994"/>
            <a:ext cx="2213281" cy="2213281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BDD8FF"/>
          </a:solidFill>
        </p:spPr>
        <p:txBody>
          <a:bodyPr/>
          <a:lstStyle/>
          <a:p>
            <a:endParaRPr lang="pl-PL" dirty="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3AB6C852-FE1E-B4CE-9869-A8F07A1C3D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459774" y="8874773"/>
            <a:ext cx="1129004" cy="1129004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BDD8FF"/>
          </a:solidFill>
        </p:spPr>
        <p:txBody>
          <a:bodyPr/>
          <a:lstStyle/>
          <a:p>
            <a:endParaRPr lang="pl-PL" dirty="0"/>
          </a:p>
        </p:txBody>
      </p:sp>
      <p:sp>
        <p:nvSpPr>
          <p:cNvPr id="9" name="Freeform 26">
            <a:extLst>
              <a:ext uri="{FF2B5EF4-FFF2-40B4-BE49-F238E27FC236}">
                <a16:creationId xmlns:a16="http://schemas.microsoft.com/office/drawing/2014/main" id="{E9124E5C-781D-6427-C9EC-FB07F537EE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710333" y="6347549"/>
            <a:ext cx="1756890" cy="1756890"/>
          </a:xfrm>
          <a:custGeom>
            <a:avLst/>
            <a:gdLst/>
            <a:ahLst/>
            <a:cxnLst/>
            <a:rect l="l" t="t" r="r" b="b"/>
            <a:pathLst>
              <a:path w="1192388" h="1192388">
                <a:moveTo>
                  <a:pt x="0" y="0"/>
                </a:moveTo>
                <a:lnTo>
                  <a:pt x="1192387" y="0"/>
                </a:lnTo>
                <a:lnTo>
                  <a:pt x="1192387" y="1192388"/>
                </a:lnTo>
                <a:lnTo>
                  <a:pt x="0" y="11923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BE48EB42-42FA-CED8-41EA-9ED11E72A7B2}"/>
              </a:ext>
            </a:extLst>
          </p:cNvPr>
          <p:cNvSpPr txBox="1"/>
          <p:nvPr/>
        </p:nvSpPr>
        <p:spPr>
          <a:xfrm>
            <a:off x="1019928" y="2889171"/>
            <a:ext cx="15108961" cy="39614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2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pl-PL" sz="2800" dirty="0">
                <a:solidFill>
                  <a:srgbClr val="012169"/>
                </a:solidFill>
                <a:latin typeface="Aptos Bold" panose="020B0004020202020204" charset="0"/>
                <a:ea typeface="Open Sauce"/>
                <a:cs typeface="Open Sauce"/>
                <a:sym typeface="Open Sauce"/>
              </a:rPr>
              <a:t>Przygotuj BATNA: </a:t>
            </a:r>
            <a:r>
              <a:rPr lang="pl-PL" sz="2800" dirty="0">
                <a:solidFill>
                  <a:srgbClr val="012169"/>
                </a:solidFill>
                <a:latin typeface="Aptos" panose="020B0004020202020204" pitchFamily="34" charset="0"/>
                <a:ea typeface="Open Sauce"/>
                <a:cs typeface="Open Sauce"/>
                <a:sym typeface="Open Sauce"/>
              </a:rPr>
              <a:t>Zawsze wiesz, co zrobić w przypadku braku zgody</a:t>
            </a:r>
          </a:p>
          <a:p>
            <a:pPr marL="514350" indent="-514350">
              <a:lnSpc>
                <a:spcPct val="114000"/>
              </a:lnSpc>
              <a:spcAft>
                <a:spcPts val="2800"/>
              </a:spcAft>
              <a:buFont typeface="+mj-lt"/>
              <a:buAutoNum type="arabicPeriod"/>
              <a:defRPr/>
            </a:pPr>
            <a:r>
              <a:rPr lang="pl-PL" sz="2800" dirty="0">
                <a:solidFill>
                  <a:srgbClr val="012169"/>
                </a:solidFill>
                <a:latin typeface="Aptos Bold" panose="020B0004020202020204" charset="0"/>
                <a:ea typeface="Open Sauce"/>
                <a:cs typeface="Open Sauce"/>
                <a:sym typeface="Open Sauce"/>
              </a:rPr>
              <a:t>Szukaj interesów: </a:t>
            </a:r>
            <a:r>
              <a:rPr lang="pl-PL" sz="2800" dirty="0">
                <a:solidFill>
                  <a:srgbClr val="012169"/>
                </a:solidFill>
                <a:latin typeface="Aptos" panose="020B0004020202020204" pitchFamily="34" charset="0"/>
                <a:ea typeface="Open Sauce"/>
                <a:cs typeface="Open Sauce"/>
                <a:sym typeface="Open Sauce"/>
              </a:rPr>
              <a:t>Pytaj o potrzeby i przyczyny, nie tylko o żądania</a:t>
            </a:r>
          </a:p>
          <a:p>
            <a:pPr marL="514350" indent="-514350">
              <a:lnSpc>
                <a:spcPct val="114000"/>
              </a:lnSpc>
              <a:spcAft>
                <a:spcPts val="2800"/>
              </a:spcAft>
              <a:buFont typeface="+mj-lt"/>
              <a:buAutoNum type="arabicPeriod"/>
              <a:defRPr/>
            </a:pPr>
            <a:r>
              <a:rPr lang="pl-PL" sz="2800" dirty="0">
                <a:solidFill>
                  <a:srgbClr val="002060"/>
                </a:solidFill>
                <a:latin typeface="Aptos Bold" panose="020B0004020202020204" charset="0"/>
                <a:ea typeface="Aptos"/>
                <a:cs typeface="Aptos"/>
                <a:sym typeface="Aptos"/>
              </a:rPr>
              <a:t>Kontroluj emocje: </a:t>
            </a:r>
            <a:r>
              <a:rPr lang="pl-PL" sz="2800" dirty="0">
                <a:solidFill>
                  <a:srgbClr val="002060"/>
                </a:solidFill>
                <a:latin typeface="Aptos" panose="020B0004020202020204" pitchFamily="34" charset="0"/>
                <a:ea typeface="Aptos"/>
                <a:cs typeface="Aptos"/>
                <a:sym typeface="Aptos"/>
              </a:rPr>
              <a:t>Traktuj oponenta z szacunkiem, koncentrując się na faktach</a:t>
            </a:r>
          </a:p>
          <a:p>
            <a:pPr marL="514350" indent="-514350">
              <a:lnSpc>
                <a:spcPct val="114000"/>
              </a:lnSpc>
              <a:spcAft>
                <a:spcPts val="2800"/>
              </a:spcAft>
              <a:buFont typeface="+mj-lt"/>
              <a:buAutoNum type="arabicPeriod"/>
              <a:defRPr/>
            </a:pPr>
            <a:r>
              <a:rPr lang="pl-PL" sz="2800" dirty="0">
                <a:solidFill>
                  <a:srgbClr val="002060"/>
                </a:solidFill>
                <a:latin typeface="Aptos Bold" panose="020B0004020202020204" charset="0"/>
                <a:ea typeface="Aptos"/>
                <a:cs typeface="Aptos"/>
                <a:sym typeface="Aptos"/>
              </a:rPr>
              <a:t>Posiadaj pełen mandat: </a:t>
            </a:r>
            <a:r>
              <a:rPr lang="pl-PL" sz="2800" dirty="0">
                <a:solidFill>
                  <a:srgbClr val="002060"/>
                </a:solidFill>
                <a:latin typeface="Aptos" panose="020B0004020202020204" pitchFamily="34" charset="0"/>
                <a:ea typeface="Aptos"/>
                <a:cs typeface="Aptos"/>
                <a:sym typeface="Aptos"/>
              </a:rPr>
              <a:t>Bądź gotów podpisać porozumienie na miejscu</a:t>
            </a:r>
          </a:p>
          <a:p>
            <a:pPr marL="514350" marR="0" lvl="0" indent="-514350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pl-PL" sz="2800" dirty="0">
                <a:solidFill>
                  <a:srgbClr val="012169"/>
                </a:solidFill>
                <a:latin typeface="Aptos Bold" panose="020B0004020202020204" charset="0"/>
                <a:ea typeface="Open Sauce"/>
                <a:cs typeface="Open Sauce"/>
                <a:sym typeface="Open Sauce"/>
              </a:rPr>
              <a:t>Dbaj o precyzję ugody: </a:t>
            </a:r>
            <a:r>
              <a:rPr lang="pl-PL" sz="2800" dirty="0">
                <a:solidFill>
                  <a:srgbClr val="012169"/>
                </a:solidFill>
                <a:latin typeface="Aptos" panose="020B0004020202020204" pitchFamily="34" charset="0"/>
                <a:ea typeface="Open Sauce"/>
                <a:cs typeface="Open Sauce"/>
                <a:sym typeface="Open Sauce"/>
              </a:rPr>
              <a:t>Zero niejasności co do terminów i kwot</a:t>
            </a:r>
          </a:p>
        </p:txBody>
      </p:sp>
    </p:spTree>
    <p:extLst>
      <p:ext uri="{BB962C8B-B14F-4D97-AF65-F5344CB8AC3E}">
        <p14:creationId xmlns:p14="http://schemas.microsoft.com/office/powerpoint/2010/main" val="28898690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Dowolny kształt: kształt 35">
            <a:extLst>
              <a:ext uri="{FF2B5EF4-FFF2-40B4-BE49-F238E27FC236}">
                <a16:creationId xmlns:a16="http://schemas.microsoft.com/office/drawing/2014/main" id="{E1152575-D70F-DA44-7C89-CDBB0DE301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6656864" cy="10287000"/>
          </a:xfrm>
          <a:custGeom>
            <a:avLst/>
            <a:gdLst>
              <a:gd name="csX0" fmla="*/ 0 w 6656864"/>
              <a:gd name="csY0" fmla="*/ 0 h 10287000"/>
              <a:gd name="csX1" fmla="*/ 4173590 w 6656864"/>
              <a:gd name="csY1" fmla="*/ 0 h 10287000"/>
              <a:gd name="csX2" fmla="*/ 4234384 w 6656864"/>
              <a:gd name="csY2" fmla="*/ 47774 h 10287000"/>
              <a:gd name="csX3" fmla="*/ 6656864 w 6656864"/>
              <a:gd name="csY3" fmla="*/ 5184536 h 10287000"/>
              <a:gd name="csX4" fmla="*/ 4475925 w 6656864"/>
              <a:gd name="csY4" fmla="*/ 10112066 h 10287000"/>
              <a:gd name="csX5" fmla="*/ 4273975 w 6656864"/>
              <a:gd name="csY5" fmla="*/ 10287000 h 10287000"/>
              <a:gd name="csX6" fmla="*/ 0 w 6656864"/>
              <a:gd name="csY6" fmla="*/ 10287000 h 10287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6656864" h="10287000">
                <a:moveTo>
                  <a:pt x="0" y="0"/>
                </a:moveTo>
                <a:lnTo>
                  <a:pt x="4173590" y="0"/>
                </a:lnTo>
                <a:lnTo>
                  <a:pt x="4234384" y="47774"/>
                </a:lnTo>
                <a:cubicBezTo>
                  <a:pt x="5713853" y="1268741"/>
                  <a:pt x="6656864" y="3116512"/>
                  <a:pt x="6656864" y="5184536"/>
                </a:cubicBezTo>
                <a:cubicBezTo>
                  <a:pt x="6656864" y="7137668"/>
                  <a:pt x="5815722" y="8894340"/>
                  <a:pt x="4475925" y="10112066"/>
                </a:cubicBezTo>
                <a:lnTo>
                  <a:pt x="4273975" y="10287000"/>
                </a:lnTo>
                <a:lnTo>
                  <a:pt x="0" y="10287000"/>
                </a:lnTo>
                <a:close/>
              </a:path>
            </a:pathLst>
          </a:custGeom>
          <a:solidFill>
            <a:srgbClr val="6F94CD"/>
          </a:solidFill>
        </p:spPr>
        <p:txBody>
          <a:bodyPr wrap="square">
            <a:noAutofit/>
          </a:bodyPr>
          <a:lstStyle/>
          <a:p>
            <a:endParaRPr lang="pl-PL"/>
          </a:p>
        </p:txBody>
      </p:sp>
      <p:sp>
        <p:nvSpPr>
          <p:cNvPr id="10" name="Freeform 16">
            <a:extLst>
              <a:ext uri="{FF2B5EF4-FFF2-40B4-BE49-F238E27FC236}">
                <a16:creationId xmlns:a16="http://schemas.microsoft.com/office/drawing/2014/main" id="{524E2954-D5A6-5434-78A5-D48D7BC10B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131538" y="847725"/>
            <a:ext cx="1127762" cy="1513519"/>
          </a:xfrm>
          <a:custGeom>
            <a:avLst/>
            <a:gdLst/>
            <a:ahLst/>
            <a:cxnLst/>
            <a:rect l="l" t="t" r="r" b="b"/>
            <a:pathLst>
              <a:path w="1127762" h="1513519">
                <a:moveTo>
                  <a:pt x="0" y="0"/>
                </a:moveTo>
                <a:lnTo>
                  <a:pt x="1127762" y="0"/>
                </a:lnTo>
                <a:lnTo>
                  <a:pt x="1127762" y="1513519"/>
                </a:lnTo>
                <a:lnTo>
                  <a:pt x="0" y="15135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 dirty="0"/>
          </a:p>
        </p:txBody>
      </p:sp>
      <p:sp>
        <p:nvSpPr>
          <p:cNvPr id="15" name="TextBox 6"/>
          <p:cNvSpPr txBox="1">
            <a:spLocks noGrp="1"/>
          </p:cNvSpPr>
          <p:nvPr>
            <p:ph type="title" idx="4294967295"/>
          </p:nvPr>
        </p:nvSpPr>
        <p:spPr>
          <a:xfrm>
            <a:off x="1690631" y="2978803"/>
            <a:ext cx="4191482" cy="22057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7199" b="0" i="0" u="none" strike="noStrike" kern="1200" cap="none" spc="-143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 Bold"/>
                <a:ea typeface="Aptos Bold"/>
                <a:cs typeface="Aptos Bold"/>
                <a:sym typeface="Aptos Bold"/>
              </a:rPr>
              <a:t>Czas </a:t>
            </a:r>
            <a:br>
              <a:rPr kumimoji="0" lang="pl-PL" sz="7199" b="0" i="0" u="none" strike="noStrike" kern="1200" cap="none" spc="-143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 Bold"/>
                <a:ea typeface="Aptos Bold"/>
                <a:cs typeface="Aptos Bold"/>
                <a:sym typeface="Aptos Bold"/>
              </a:rPr>
            </a:br>
            <a:r>
              <a:rPr kumimoji="0" lang="pl-PL" sz="7199" b="0" i="0" u="none" strike="noStrike" kern="1200" cap="none" spc="-143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 Bold"/>
                <a:ea typeface="Aptos Bold"/>
                <a:cs typeface="Aptos Bold"/>
                <a:sym typeface="Aptos Bold"/>
              </a:rPr>
              <a:t>na pytania </a:t>
            </a:r>
          </a:p>
        </p:txBody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4AD3C495-527C-4F3A-F9FF-5749B23F64BB}"/>
              </a:ext>
            </a:extLst>
          </p:cNvPr>
          <p:cNvSpPr txBox="1">
            <a:spLocks/>
          </p:cNvSpPr>
          <p:nvPr/>
        </p:nvSpPr>
        <p:spPr>
          <a:xfrm>
            <a:off x="7785868" y="5184535"/>
            <a:ext cx="9376003" cy="212365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defRPr/>
            </a:pPr>
            <a:r>
              <a:rPr lang="pl-PL" sz="4600" spc="-143" dirty="0">
                <a:solidFill>
                  <a:srgbClr val="012169"/>
                </a:solidFill>
                <a:latin typeface="Aptos Bold"/>
                <a:ea typeface="Aptos Bold"/>
                <a:cs typeface="Aptos Bold"/>
                <a:sym typeface="Aptos Bold"/>
              </a:rPr>
              <a:t>Zapraszam do dyskusji, </a:t>
            </a:r>
          </a:p>
          <a:p>
            <a:pPr algn="l">
              <a:spcBef>
                <a:spcPts val="0"/>
              </a:spcBef>
              <a:defRPr/>
            </a:pPr>
            <a:r>
              <a:rPr lang="pl-PL" sz="4600" spc="-143" dirty="0">
                <a:solidFill>
                  <a:srgbClr val="012169"/>
                </a:solidFill>
                <a:latin typeface="Aptos Bold"/>
                <a:ea typeface="Aptos Bold"/>
                <a:cs typeface="Aptos Bold"/>
                <a:sym typeface="Aptos Bold"/>
              </a:rPr>
              <a:t>zadawania pytań i do omawiania konkretnych wyzwań negocjacyjnych.</a:t>
            </a:r>
          </a:p>
        </p:txBody>
      </p:sp>
      <p:grpSp>
        <p:nvGrpSpPr>
          <p:cNvPr id="46" name="Grupa 45">
            <a:extLst>
              <a:ext uri="{FF2B5EF4-FFF2-40B4-BE49-F238E27FC236}">
                <a16:creationId xmlns:a16="http://schemas.microsoft.com/office/drawing/2014/main" id="{81E0F2EF-F0D1-890B-1B35-149DF99CE5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028978" y="7023827"/>
            <a:ext cx="2384776" cy="2384776"/>
            <a:chOff x="6028978" y="7127999"/>
            <a:chExt cx="2384776" cy="2384776"/>
          </a:xfrm>
        </p:grpSpPr>
        <p:grpSp>
          <p:nvGrpSpPr>
            <p:cNvPr id="44" name="Grupa 43">
              <a:extLst>
                <a:ext uri="{FF2B5EF4-FFF2-40B4-BE49-F238E27FC236}">
                  <a16:creationId xmlns:a16="http://schemas.microsoft.com/office/drawing/2014/main" id="{57827F49-6377-E309-E80A-E410B1B3073B}"/>
                </a:ext>
              </a:extLst>
            </p:cNvPr>
            <p:cNvGrpSpPr/>
            <p:nvPr/>
          </p:nvGrpSpPr>
          <p:grpSpPr>
            <a:xfrm>
              <a:off x="6028978" y="7127999"/>
              <a:ext cx="2384776" cy="2384776"/>
              <a:chOff x="6028978" y="7127999"/>
              <a:chExt cx="2384776" cy="2384776"/>
            </a:xfrm>
          </p:grpSpPr>
          <p:sp>
            <p:nvSpPr>
              <p:cNvPr id="42" name="Freeform 19">
                <a:extLst>
                  <a:ext uri="{FF2B5EF4-FFF2-40B4-BE49-F238E27FC236}">
                    <a16:creationId xmlns:a16="http://schemas.microsoft.com/office/drawing/2014/main" id="{31DDA1E4-F6FB-857B-91C3-78F56176CD0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6028978" y="7127999"/>
                <a:ext cx="2384776" cy="2384776"/>
              </a:xfrm>
              <a:custGeom>
                <a:avLst/>
                <a:gdLst/>
                <a:ahLst/>
                <a:cxnLst/>
                <a:rect l="l" t="t" r="r" b="b"/>
                <a:pathLst>
                  <a:path w="1192388" h="1192388">
                    <a:moveTo>
                      <a:pt x="0" y="0"/>
                    </a:moveTo>
                    <a:lnTo>
                      <a:pt x="1192388" y="0"/>
                    </a:lnTo>
                    <a:lnTo>
                      <a:pt x="1192388" y="1192387"/>
                    </a:lnTo>
                    <a:lnTo>
                      <a:pt x="0" y="119238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43" name="Prostokąt 42">
                <a:extLst>
                  <a:ext uri="{FF2B5EF4-FFF2-40B4-BE49-F238E27FC236}">
                    <a16:creationId xmlns:a16="http://schemas.microsoft.com/office/drawing/2014/main" id="{FEC41677-D6FE-D44B-3E24-79001C80B7E5}"/>
                  </a:ext>
                </a:extLst>
              </p:cNvPr>
              <p:cNvSpPr/>
              <p:nvPr/>
            </p:nvSpPr>
            <p:spPr>
              <a:xfrm>
                <a:off x="7147367" y="7969170"/>
                <a:ext cx="1145894" cy="1134319"/>
              </a:xfrm>
              <a:prstGeom prst="rect">
                <a:avLst/>
              </a:prstGeom>
              <a:solidFill>
                <a:srgbClr val="BDD8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sp>
          <p:nvSpPr>
            <p:cNvPr id="45" name="Prostokąt 44">
              <a:extLst>
                <a:ext uri="{FF2B5EF4-FFF2-40B4-BE49-F238E27FC236}">
                  <a16:creationId xmlns:a16="http://schemas.microsoft.com/office/drawing/2014/main" id="{78712C20-8326-0C9D-EE5E-5771CA260CEB}"/>
                </a:ext>
              </a:extLst>
            </p:cNvPr>
            <p:cNvSpPr/>
            <p:nvPr/>
          </p:nvSpPr>
          <p:spPr>
            <a:xfrm>
              <a:off x="6215541" y="7328513"/>
              <a:ext cx="764540" cy="776627"/>
            </a:xfrm>
            <a:prstGeom prst="rect">
              <a:avLst/>
            </a:prstGeom>
            <a:solidFill>
              <a:srgbClr val="F1EEE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474E8-F14A-5B16-B1AC-384CE82A06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0939BCCD-09D8-B216-2141-72EF20D186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3962400" y="-2732565"/>
            <a:ext cx="15752129" cy="15752129"/>
            <a:chOff x="-30718" y="-11072"/>
            <a:chExt cx="6350000" cy="6350000"/>
          </a:xfrm>
          <a:solidFill>
            <a:srgbClr val="6F94CD"/>
          </a:solidFill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FBE32CFF-9009-F699-DBCC-1A2E1F41961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30718" y="-11072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C703D035-A2CC-623F-6E0C-EBDFEACE03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2700000">
            <a:off x="10105880" y="5102049"/>
            <a:ext cx="12098771" cy="6654453"/>
            <a:chOff x="0" y="0"/>
            <a:chExt cx="4060919" cy="2233549"/>
          </a:xfrm>
          <a:solidFill>
            <a:srgbClr val="BDD8FF"/>
          </a:solidFill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6CAFED7D-6D74-D43B-0663-36CD0B427141}"/>
                </a:ext>
              </a:extLst>
            </p:cNvPr>
            <p:cNvSpPr/>
            <p:nvPr/>
          </p:nvSpPr>
          <p:spPr>
            <a:xfrm>
              <a:off x="19050" y="19050"/>
              <a:ext cx="4022947" cy="2195449"/>
            </a:xfrm>
            <a:custGeom>
              <a:avLst/>
              <a:gdLst/>
              <a:ahLst/>
              <a:cxnLst/>
              <a:rect l="l" t="t" r="r" b="b"/>
              <a:pathLst>
                <a:path w="4022947" h="2195449">
                  <a:moveTo>
                    <a:pt x="2925031" y="2195449"/>
                  </a:moveTo>
                  <a:lnTo>
                    <a:pt x="1097788" y="2195449"/>
                  </a:lnTo>
                  <a:cubicBezTo>
                    <a:pt x="491490" y="2195449"/>
                    <a:pt x="0" y="1703959"/>
                    <a:pt x="0" y="1097661"/>
                  </a:cubicBezTo>
                  <a:cubicBezTo>
                    <a:pt x="0" y="491490"/>
                    <a:pt x="491490" y="0"/>
                    <a:pt x="1097788" y="0"/>
                  </a:cubicBezTo>
                  <a:lnTo>
                    <a:pt x="2925158" y="0"/>
                  </a:lnTo>
                  <a:cubicBezTo>
                    <a:pt x="3531457" y="0"/>
                    <a:pt x="4022947" y="491490"/>
                    <a:pt x="4022947" y="1097788"/>
                  </a:cubicBezTo>
                  <a:cubicBezTo>
                    <a:pt x="4022820" y="1703959"/>
                    <a:pt x="3531329" y="2195449"/>
                    <a:pt x="2925031" y="2195449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l-PL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515B5DD2-D379-725E-A02E-AD52CC2C1A89}"/>
                </a:ext>
              </a:extLst>
            </p:cNvPr>
            <p:cNvSpPr/>
            <p:nvPr/>
          </p:nvSpPr>
          <p:spPr>
            <a:xfrm>
              <a:off x="0" y="0"/>
              <a:ext cx="4060920" cy="2233549"/>
            </a:xfrm>
            <a:custGeom>
              <a:avLst/>
              <a:gdLst/>
              <a:ahLst/>
              <a:cxnLst/>
              <a:rect l="l" t="t" r="r" b="b"/>
              <a:pathLst>
                <a:path w="4060920" h="2233549">
                  <a:moveTo>
                    <a:pt x="2944081" y="2233549"/>
                  </a:moveTo>
                  <a:lnTo>
                    <a:pt x="1116838" y="2233549"/>
                  </a:lnTo>
                  <a:cubicBezTo>
                    <a:pt x="501015" y="2233549"/>
                    <a:pt x="0" y="1732534"/>
                    <a:pt x="0" y="1116838"/>
                  </a:cubicBezTo>
                  <a:cubicBezTo>
                    <a:pt x="0" y="501015"/>
                    <a:pt x="501015" y="0"/>
                    <a:pt x="1116838" y="0"/>
                  </a:cubicBezTo>
                  <a:lnTo>
                    <a:pt x="2944208" y="0"/>
                  </a:lnTo>
                  <a:cubicBezTo>
                    <a:pt x="3559904" y="0"/>
                    <a:pt x="4060920" y="501015"/>
                    <a:pt x="4060920" y="1116838"/>
                  </a:cubicBezTo>
                  <a:cubicBezTo>
                    <a:pt x="4060920" y="1732534"/>
                    <a:pt x="3559904" y="2233549"/>
                    <a:pt x="2944081" y="2233549"/>
                  </a:cubicBezTo>
                  <a:close/>
                  <a:moveTo>
                    <a:pt x="1116838" y="38100"/>
                  </a:moveTo>
                  <a:cubicBezTo>
                    <a:pt x="521970" y="38100"/>
                    <a:pt x="38100" y="521970"/>
                    <a:pt x="38100" y="1116838"/>
                  </a:cubicBezTo>
                  <a:cubicBezTo>
                    <a:pt x="38100" y="1711579"/>
                    <a:pt x="521970" y="2195576"/>
                    <a:pt x="1116838" y="2195576"/>
                  </a:cubicBezTo>
                  <a:lnTo>
                    <a:pt x="2944208" y="2195576"/>
                  </a:lnTo>
                  <a:cubicBezTo>
                    <a:pt x="3538950" y="2195576"/>
                    <a:pt x="4022947" y="1711706"/>
                    <a:pt x="4022947" y="1116838"/>
                  </a:cubicBezTo>
                  <a:cubicBezTo>
                    <a:pt x="4022820" y="521970"/>
                    <a:pt x="3538949" y="38100"/>
                    <a:pt x="2944081" y="38100"/>
                  </a:cubicBezTo>
                  <a:lnTo>
                    <a:pt x="1116838" y="3810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20" name="Group 20">
            <a:extLst>
              <a:ext uri="{FF2B5EF4-FFF2-40B4-BE49-F238E27FC236}">
                <a16:creationId xmlns:a16="http://schemas.microsoft.com/office/drawing/2014/main" id="{B7FAEDB9-B8CC-EE7F-E879-BCA6FAAD10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651440" y="3753055"/>
            <a:ext cx="5246391" cy="5246370"/>
            <a:chOff x="0" y="0"/>
            <a:chExt cx="6350000" cy="6349975"/>
          </a:xfrm>
        </p:grpSpPr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830316AC-7EDB-8B9D-894E-B1C611832858}"/>
                </a:ext>
              </a:extLst>
            </p:cNvPr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37189" r="-12904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0E47EFC6-A095-165B-9174-A8295E327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4837" y="6557493"/>
            <a:ext cx="473996" cy="466239"/>
          </a:xfrm>
          <a:custGeom>
            <a:avLst/>
            <a:gdLst/>
            <a:ahLst/>
            <a:cxnLst/>
            <a:rect l="l" t="t" r="r" b="b"/>
            <a:pathLst>
              <a:path w="473996" h="466239">
                <a:moveTo>
                  <a:pt x="0" y="0"/>
                </a:moveTo>
                <a:lnTo>
                  <a:pt x="473995" y="0"/>
                </a:lnTo>
                <a:lnTo>
                  <a:pt x="473995" y="466239"/>
                </a:lnTo>
                <a:lnTo>
                  <a:pt x="0" y="4662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11E459C9-787E-EAF4-AB2D-9A1D551492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43395" y="7300303"/>
            <a:ext cx="396876" cy="396876"/>
          </a:xfrm>
          <a:custGeom>
            <a:avLst/>
            <a:gdLst/>
            <a:ahLst/>
            <a:cxnLst/>
            <a:rect l="l" t="t" r="r" b="b"/>
            <a:pathLst>
              <a:path w="429957" h="429957">
                <a:moveTo>
                  <a:pt x="0" y="0"/>
                </a:moveTo>
                <a:lnTo>
                  <a:pt x="429957" y="0"/>
                </a:lnTo>
                <a:lnTo>
                  <a:pt x="429957" y="429956"/>
                </a:lnTo>
                <a:lnTo>
                  <a:pt x="0" y="4299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5609F064-060A-322E-E378-1C9B5CC1ED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3461" y="8011503"/>
            <a:ext cx="4233839" cy="619199"/>
          </a:xfrm>
          <a:custGeom>
            <a:avLst/>
            <a:gdLst/>
            <a:ahLst/>
            <a:cxnLst/>
            <a:rect l="l" t="t" r="r" b="b"/>
            <a:pathLst>
              <a:path w="4233839" h="619199">
                <a:moveTo>
                  <a:pt x="0" y="0"/>
                </a:moveTo>
                <a:lnTo>
                  <a:pt x="4233839" y="0"/>
                </a:lnTo>
                <a:lnTo>
                  <a:pt x="4233839" y="619199"/>
                </a:lnTo>
                <a:lnTo>
                  <a:pt x="0" y="619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pic>
        <p:nvPicPr>
          <p:cNvPr id="27" name="Grafika 26">
            <a:extLst>
              <a:ext uri="{FF2B5EF4-FFF2-40B4-BE49-F238E27FC236}">
                <a16:creationId xmlns:a16="http://schemas.microsoft.com/office/drawing/2014/main" id="{71D555AB-E883-421F-828F-DE1ED9E9B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4559" y="8053828"/>
            <a:ext cx="534547" cy="534547"/>
          </a:xfrm>
          <a:prstGeom prst="rect">
            <a:avLst/>
          </a:prstGeom>
        </p:spPr>
      </p:pic>
      <p:pic>
        <p:nvPicPr>
          <p:cNvPr id="30" name="Obraz 29">
            <a:extLst>
              <a:ext uri="{FF2B5EF4-FFF2-40B4-BE49-F238E27FC236}">
                <a16:creationId xmlns:a16="http://schemas.microsoft.com/office/drawing/2014/main" id="{7BFE1EE6-1870-64DB-0C9A-989B00476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43395" y="8954063"/>
            <a:ext cx="5633605" cy="774154"/>
          </a:xfrm>
          <a:prstGeom prst="rect">
            <a:avLst/>
          </a:prstGeom>
        </p:spPr>
      </p:pic>
      <p:sp>
        <p:nvSpPr>
          <p:cNvPr id="10" name="Freeform 7">
            <a:extLst>
              <a:ext uri="{FF2B5EF4-FFF2-40B4-BE49-F238E27FC236}">
                <a16:creationId xmlns:a16="http://schemas.microsoft.com/office/drawing/2014/main" id="{17F84E4D-D97E-5A74-B905-3F217EF572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8650" y="847725"/>
            <a:ext cx="1127762" cy="1513519"/>
          </a:xfrm>
          <a:custGeom>
            <a:avLst/>
            <a:gdLst/>
            <a:ahLst/>
            <a:cxnLst/>
            <a:rect l="l" t="t" r="r" b="b"/>
            <a:pathLst>
              <a:path w="1127762" h="1513519">
                <a:moveTo>
                  <a:pt x="0" y="0"/>
                </a:moveTo>
                <a:lnTo>
                  <a:pt x="1127762" y="0"/>
                </a:lnTo>
                <a:lnTo>
                  <a:pt x="1127762" y="1513519"/>
                </a:lnTo>
                <a:lnTo>
                  <a:pt x="0" y="151351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8DDBD85D-A27B-1063-68AD-1173C733D0B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97386" y="4121777"/>
            <a:ext cx="8099827" cy="10953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6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199" b="1" i="0" u="none" strike="noStrike" kern="1200" cap="none" spc="-143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Bold"/>
                <a:ea typeface="Aptos Bold"/>
                <a:cs typeface="Aptos Bold"/>
                <a:sym typeface="Aptos Bold"/>
              </a:rPr>
              <a:t>Obserwuj</a:t>
            </a:r>
            <a:r>
              <a:rPr kumimoji="0" lang="en-US" sz="7199" b="1" i="0" u="none" strike="noStrike" kern="1200" cap="none" spc="-14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Bold"/>
                <a:ea typeface="Aptos Bold"/>
                <a:cs typeface="Aptos Bold"/>
                <a:sym typeface="Aptos Bold"/>
              </a:rPr>
              <a:t> </a:t>
            </a:r>
            <a:r>
              <a:rPr kumimoji="0" lang="en-US" sz="7199" b="1" i="0" u="none" strike="noStrike" kern="1200" cap="none" spc="-143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Bold"/>
                <a:ea typeface="Aptos Bold"/>
                <a:cs typeface="Aptos Bold"/>
                <a:sym typeface="Aptos Bold"/>
              </a:rPr>
              <a:t>nas</a:t>
            </a:r>
            <a:r>
              <a:rPr kumimoji="0" lang="en-US" sz="7199" b="1" i="0" u="none" strike="noStrike" kern="1200" cap="none" spc="-14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Bold"/>
                <a:ea typeface="Aptos Bold"/>
                <a:cs typeface="Aptos Bold"/>
                <a:sym typeface="Aptos Bold"/>
              </a:rPr>
              <a:t>!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E1CDD3-3751-B39F-B090-BB4D9F2A79E5}"/>
              </a:ext>
            </a:extLst>
          </p:cNvPr>
          <p:cNvSpPr txBox="1"/>
          <p:nvPr/>
        </p:nvSpPr>
        <p:spPr>
          <a:xfrm>
            <a:off x="797386" y="5452420"/>
            <a:ext cx="9564858" cy="742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880"/>
              </a:lnSpc>
            </a:pPr>
            <a:r>
              <a:rPr lang="en-US" sz="4900" b="1" spc="-98" dirty="0" err="1">
                <a:solidFill>
                  <a:schemeClr val="bg1"/>
                </a:solidFill>
                <a:latin typeface="Aptos Bold"/>
                <a:ea typeface="Aptos Bold"/>
                <a:cs typeface="Aptos Bold"/>
                <a:sym typeface="Aptos Bold"/>
              </a:rPr>
              <a:t>Biuro</a:t>
            </a:r>
            <a:r>
              <a:rPr lang="en-US" sz="4900" b="1" spc="-98" dirty="0">
                <a:solidFill>
                  <a:schemeClr val="bg1"/>
                </a:solidFill>
                <a:latin typeface="Aptos Bold"/>
                <a:ea typeface="Aptos Bold"/>
                <a:cs typeface="Aptos Bold"/>
                <a:sym typeface="Aptos Bold"/>
              </a:rPr>
              <a:t> </a:t>
            </a:r>
            <a:r>
              <a:rPr lang="en-US" sz="4900" b="1" spc="-98" dirty="0" err="1">
                <a:solidFill>
                  <a:schemeClr val="bg1"/>
                </a:solidFill>
                <a:latin typeface="Aptos Bold"/>
                <a:ea typeface="Aptos Bold"/>
                <a:cs typeface="Aptos Bold"/>
                <a:sym typeface="Aptos Bold"/>
              </a:rPr>
              <a:t>Rzecznika</a:t>
            </a:r>
            <a:r>
              <a:rPr lang="en-US" sz="4900" b="1" spc="-98" dirty="0">
                <a:solidFill>
                  <a:schemeClr val="bg1"/>
                </a:solidFill>
                <a:latin typeface="Aptos Bold"/>
                <a:ea typeface="Aptos Bold"/>
                <a:cs typeface="Aptos Bold"/>
                <a:sym typeface="Aptos Bold"/>
              </a:rPr>
              <a:t> </a:t>
            </a:r>
            <a:r>
              <a:rPr lang="pl-PL" sz="4900" b="1" spc="-98" dirty="0">
                <a:solidFill>
                  <a:schemeClr val="bg1"/>
                </a:solidFill>
                <a:latin typeface="Aptos Bold"/>
                <a:ea typeface="Aptos Bold"/>
                <a:cs typeface="Aptos Bold"/>
                <a:sym typeface="Aptos Bold"/>
              </a:rPr>
              <a:t>F</a:t>
            </a:r>
            <a:r>
              <a:rPr lang="en-US" sz="4900" b="1" spc="-98" dirty="0" err="1">
                <a:solidFill>
                  <a:schemeClr val="bg1"/>
                </a:solidFill>
                <a:latin typeface="Aptos Bold"/>
                <a:ea typeface="Aptos Bold"/>
                <a:cs typeface="Aptos Bold"/>
                <a:sym typeface="Aptos Bold"/>
              </a:rPr>
              <a:t>inansowego</a:t>
            </a:r>
            <a:endParaRPr lang="en-US" sz="4900" b="1" spc="-98" dirty="0">
              <a:solidFill>
                <a:schemeClr val="bg1"/>
              </a:solidFill>
              <a:latin typeface="Aptos Bold"/>
              <a:ea typeface="Aptos Bold"/>
              <a:cs typeface="Aptos Bold"/>
              <a:sym typeface="Aptos Bold"/>
            </a:endParaRPr>
          </a:p>
        </p:txBody>
      </p:sp>
      <p:sp>
        <p:nvSpPr>
          <p:cNvPr id="17" name="TextBox 13">
            <a:extLst>
              <a:ext uri="{FF2B5EF4-FFF2-40B4-BE49-F238E27FC236}">
                <a16:creationId xmlns:a16="http://schemas.microsoft.com/office/drawing/2014/main" id="{ABA2A402-5BD1-53D8-3915-EC4027EA9D6E}"/>
              </a:ext>
            </a:extLst>
          </p:cNvPr>
          <p:cNvSpPr txBox="1"/>
          <p:nvPr/>
        </p:nvSpPr>
        <p:spPr>
          <a:xfrm>
            <a:off x="1434247" y="6608716"/>
            <a:ext cx="8099827" cy="396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9"/>
              </a:lnSpc>
            </a:pPr>
            <a:r>
              <a:rPr lang="en-US" sz="2499" b="1" dirty="0">
                <a:solidFill>
                  <a:schemeClr val="bg1"/>
                </a:solidFill>
                <a:latin typeface="Aptos Bold"/>
                <a:ea typeface="Aptos Bold"/>
                <a:cs typeface="Aptos Bold"/>
                <a:sym typeface="Aptos Bold"/>
              </a:rPr>
              <a:t>biuro@rf.gov.pl</a:t>
            </a: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AD2F70C5-8B96-5217-EBF1-E860747678BA}"/>
              </a:ext>
            </a:extLst>
          </p:cNvPr>
          <p:cNvSpPr txBox="1"/>
          <p:nvPr/>
        </p:nvSpPr>
        <p:spPr>
          <a:xfrm>
            <a:off x="1434247" y="7300303"/>
            <a:ext cx="8099827" cy="396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9"/>
              </a:lnSpc>
            </a:pPr>
            <a:r>
              <a:rPr lang="en-US" sz="2499" b="1" dirty="0">
                <a:solidFill>
                  <a:schemeClr val="bg1"/>
                </a:solidFill>
                <a:latin typeface="Aptos Bold"/>
                <a:ea typeface="Aptos Bold"/>
                <a:cs typeface="Aptos Bold"/>
                <a:sym typeface="Aptos Bold"/>
              </a:rPr>
              <a:t>22 333 73 26</a:t>
            </a:r>
          </a:p>
        </p:txBody>
      </p:sp>
      <p:sp>
        <p:nvSpPr>
          <p:cNvPr id="29" name="TextBox 19">
            <a:extLst>
              <a:ext uri="{FF2B5EF4-FFF2-40B4-BE49-F238E27FC236}">
                <a16:creationId xmlns:a16="http://schemas.microsoft.com/office/drawing/2014/main" id="{0F36EF52-4ED3-0829-F977-C0B491DE74AC}"/>
              </a:ext>
            </a:extLst>
          </p:cNvPr>
          <p:cNvSpPr txBox="1"/>
          <p:nvPr/>
        </p:nvSpPr>
        <p:spPr>
          <a:xfrm>
            <a:off x="1434247" y="8078637"/>
            <a:ext cx="2751097" cy="425373"/>
          </a:xfrm>
          <a:prstGeom prst="rect">
            <a:avLst/>
          </a:prstGeom>
        </p:spPr>
        <p:txBody>
          <a:bodyPr lIns="0" tIns="0" rIns="0" bIns="0" rtlCol="0" anchor="ctr">
            <a:spAutoFit/>
          </a:bodyPr>
          <a:lstStyle/>
          <a:p>
            <a:pPr>
              <a:lnSpc>
                <a:spcPts val="3499"/>
              </a:lnSpc>
              <a:spcBef>
                <a:spcPct val="0"/>
              </a:spcBef>
            </a:pPr>
            <a:r>
              <a:rPr lang="en-US" sz="2499" b="1" u="sng" dirty="0">
                <a:solidFill>
                  <a:schemeClr val="bg1"/>
                </a:solidFill>
                <a:latin typeface="Aptos Bold"/>
                <a:ea typeface="Aptos Bold"/>
                <a:cs typeface="Aptos Bold"/>
                <a:sym typeface="Aptos Bold"/>
                <a:hlinkClick r:id="rId10" tooltip="http://www.rf.gov.p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rf.gov.pl</a:t>
            </a:r>
          </a:p>
        </p:txBody>
      </p:sp>
    </p:spTree>
    <p:extLst>
      <p:ext uri="{BB962C8B-B14F-4D97-AF65-F5344CB8AC3E}">
        <p14:creationId xmlns:p14="http://schemas.microsoft.com/office/powerpoint/2010/main" val="3208903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5C39D7520753F49B9AD094A2E8E3941" ma:contentTypeVersion="10" ma:contentTypeDescription="Utwórz nowy dokument." ma:contentTypeScope="" ma:versionID="223de74963dfc6102ba34d5701cda7ba">
  <xsd:schema xmlns:xsd="http://www.w3.org/2001/XMLSchema" xmlns:xs="http://www.w3.org/2001/XMLSchema" xmlns:p="http://schemas.microsoft.com/office/2006/metadata/properties" xmlns:ns3="c373c9d3-9745-4911-8d3c-2814e689dd1c" targetNamespace="http://schemas.microsoft.com/office/2006/metadata/properties" ma:root="true" ma:fieldsID="b6dec2f10f06c0ee88385dc7eb848eb9" ns3:_="">
    <xsd:import namespace="c373c9d3-9745-4911-8d3c-2814e689dd1c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_activity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73c9d3-9745-4911-8d3c-2814e689dd1c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12" nillable="true" ma:displayName="_activity" ma:hidden="true" ma:internalName="_activity">
      <xsd:simpleType>
        <xsd:restriction base="dms:Note"/>
      </xsd:simpleType>
    </xsd:element>
    <xsd:element name="MediaServiceSystemTags" ma:index="1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c373c9d3-9745-4911-8d3c-2814e689dd1c" xsi:nil="true"/>
  </documentManagement>
</p:properties>
</file>

<file path=customXml/itemProps1.xml><?xml version="1.0" encoding="utf-8"?>
<ds:datastoreItem xmlns:ds="http://schemas.openxmlformats.org/officeDocument/2006/customXml" ds:itemID="{BCB4C9E0-495B-427D-B0E8-F1082E099086}">
  <ds:schemaRefs>
    <ds:schemaRef ds:uri="c373c9d3-9745-4911-8d3c-2814e689dd1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3A67009-EF83-40EE-B81D-7BA365AB208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9EA70E6-9471-4863-B137-7851B015E106}">
  <ds:schemaRefs>
    <ds:schemaRef ds:uri="c373c9d3-9745-4911-8d3c-2814e689dd1c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1449</TotalTime>
  <Words>823</Words>
  <Application>Microsoft Office PowerPoint</Application>
  <PresentationFormat>Niestandardowy</PresentationFormat>
  <Paragraphs>149</Paragraphs>
  <Slides>20</Slides>
  <Notes>19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5" baseType="lpstr">
      <vt:lpstr>Aptos Bold</vt:lpstr>
      <vt:lpstr>Arial</vt:lpstr>
      <vt:lpstr>Aptos</vt:lpstr>
      <vt:lpstr>Calibri</vt:lpstr>
      <vt:lpstr>Office Theme</vt:lpstr>
      <vt:lpstr>Postępowanie polubowne, czyli jak skutecznie rozwiązać spór poza salą sądową.  Wszystko co musisz wiedzieć,  aby negocjacje były udane.</vt:lpstr>
      <vt:lpstr>Agenda</vt:lpstr>
      <vt:lpstr>Czym jest postępowanie polubowne?</vt:lpstr>
      <vt:lpstr>Fundamenty postępowania polubownego</vt:lpstr>
      <vt:lpstr>Kiedy warto wybrać  postępowanie polubowne?</vt:lpstr>
      <vt:lpstr>Formy pozasądowego rozwiązywania sporów ( ADR)</vt:lpstr>
      <vt:lpstr>Rola osoby prowadzącej postępowanie polubowne</vt:lpstr>
      <vt:lpstr>Przebieg postępowania polubownego  przy Rzeczniku Finansowym krok po kroku</vt:lpstr>
      <vt:lpstr>Fundament sukcesu – dokumentacja</vt:lpstr>
      <vt:lpstr>Przygotuj własną strategię odpowiedz sobie:</vt:lpstr>
      <vt:lpstr>Ustal granice negocjacji Nigdy nie rozpoczynaj negocjacji bez ustalania własnej granicy</vt:lpstr>
      <vt:lpstr>Strategiczne przygotowanie do negocjacji Koncepcja BATNA</vt:lpstr>
      <vt:lpstr>Strategiczne przygotowanie do negocjacji Warsztat i dokumentacja</vt:lpstr>
      <vt:lpstr>Czego unikać? Najczęstsze błędy i pułapki negocjacyjne</vt:lpstr>
      <vt:lpstr>Najczęstsze błędy </vt:lpstr>
      <vt:lpstr>Psychologia i komunikacja w sporze Pozycje o rzeczywiste interesy</vt:lpstr>
      <vt:lpstr>Anatomia dobrej ugody Dobra ugoda nie zostawia niedopowiedzeń</vt:lpstr>
      <vt:lpstr>Checklista sukcesu i sesja Q&amp;A 5 zasad udanych negocjacji polubownych:</vt:lpstr>
      <vt:lpstr>Czas  na pytania </vt:lpstr>
      <vt:lpstr>Obserwuj nas!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przykładowe slajdy</dc:title>
  <dc:creator>Kinga Adamowicz</dc:creator>
  <cp:lastModifiedBy>Marcin Jaworski</cp:lastModifiedBy>
  <cp:revision>6</cp:revision>
  <dcterms:created xsi:type="dcterms:W3CDTF">2006-08-16T00:00:00Z</dcterms:created>
  <dcterms:modified xsi:type="dcterms:W3CDTF">2026-10-20T08:05:07Z</dcterms:modified>
  <dc:identifier>DAHFJjuHjg4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0x010100E5C39D7520753F49B9AD094A2E8E3941</vt:lpwstr>
  </property>
</Properties>
</file>